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7"/>
  </p:notesMasterIdLst>
  <p:sldIdLst>
    <p:sldId id="364" r:id="rId2"/>
    <p:sldId id="1067" r:id="rId3"/>
    <p:sldId id="1045" r:id="rId4"/>
    <p:sldId id="1058" r:id="rId5"/>
    <p:sldId id="1046" r:id="rId6"/>
    <p:sldId id="1037" r:id="rId7"/>
    <p:sldId id="1062" r:id="rId8"/>
    <p:sldId id="1073" r:id="rId9"/>
    <p:sldId id="1051" r:id="rId10"/>
    <p:sldId id="1048" r:id="rId11"/>
    <p:sldId id="1059" r:id="rId12"/>
    <p:sldId id="1063" r:id="rId13"/>
    <p:sldId id="1087" r:id="rId14"/>
    <p:sldId id="1041" r:id="rId15"/>
    <p:sldId id="1049" r:id="rId16"/>
    <p:sldId id="1047" r:id="rId17"/>
    <p:sldId id="1081" r:id="rId18"/>
    <p:sldId id="1043" r:id="rId19"/>
    <p:sldId id="1075" r:id="rId20"/>
    <p:sldId id="1068" r:id="rId21"/>
    <p:sldId id="1076" r:id="rId22"/>
    <p:sldId id="1077" r:id="rId23"/>
    <p:sldId id="1071" r:id="rId24"/>
    <p:sldId id="1039" r:id="rId25"/>
    <p:sldId id="1083" r:id="rId26"/>
    <p:sldId id="1040" r:id="rId27"/>
    <p:sldId id="1069" r:id="rId28"/>
    <p:sldId id="1070" r:id="rId29"/>
    <p:sldId id="1079" r:id="rId30"/>
    <p:sldId id="1064" r:id="rId31"/>
    <p:sldId id="1078" r:id="rId32"/>
    <p:sldId id="1085" r:id="rId33"/>
    <p:sldId id="1052" r:id="rId34"/>
    <p:sldId id="1053" r:id="rId35"/>
    <p:sldId id="1054" r:id="rId36"/>
    <p:sldId id="1055" r:id="rId37"/>
    <p:sldId id="1056" r:id="rId38"/>
    <p:sldId id="1060" r:id="rId39"/>
    <p:sldId id="1061" r:id="rId40"/>
    <p:sldId id="1086" r:id="rId41"/>
    <p:sldId id="1074" r:id="rId42"/>
    <p:sldId id="1050" r:id="rId43"/>
    <p:sldId id="1057" r:id="rId44"/>
    <p:sldId id="1014" r:id="rId45"/>
    <p:sldId id="1065" r:id="rId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7" name="Travis Brown" initials="TB" lastIdx="14" clrIdx="6">
    <p:extLst>
      <p:ext uri="{19B8F6BF-5375-455C-9EA6-DF929625EA0E}">
        <p15:presenceInfo xmlns:p15="http://schemas.microsoft.com/office/powerpoint/2012/main" userId="S::tbrown@tpgi.com::b4a28253-2f7f-4f55-a8bc-05cd32e81a84" providerId="AD"/>
      </p:ext>
    </p:extLst>
  </p:cmAuthor>
  <p:cmAuthor id="1" name="Matt Feldman" initials="MF" lastIdx="1" clrIdx="0"/>
  <p:cmAuthor id="8" name="Brad Henry" initials="BH" lastIdx="4" clrIdx="7">
    <p:extLst>
      <p:ext uri="{19B8F6BF-5375-455C-9EA6-DF929625EA0E}">
        <p15:presenceInfo xmlns:p15="http://schemas.microsoft.com/office/powerpoint/2012/main" userId="S::bhenry@paciellogroup.onmicrosoft.com::4c2f4af8-75e4-4a56-bfc5-8095413d36a6" providerId="AD"/>
      </p:ext>
    </p:extLst>
  </p:cmAuthor>
  <p:cmAuthor id="2" name="Matt Feldman" initials="MF [2]" lastIdx="1" clrIdx="1"/>
  <p:cmAuthor id="3" name="Matt Feldman" initials="MF [3]" lastIdx="1" clrIdx="2"/>
  <p:cmAuthor id="4" name="Marissa Sapega" initials="MS" lastIdx="1" clrIdx="3">
    <p:extLst>
      <p:ext uri="{19B8F6BF-5375-455C-9EA6-DF929625EA0E}">
        <p15:presenceInfo xmlns:p15="http://schemas.microsoft.com/office/powerpoint/2012/main" userId="S::msapega@paciellogroup.onmicrosoft.com::2e4a50be-ddbe-47b0-91e7-d802e67350d0" providerId="AD"/>
      </p:ext>
    </p:extLst>
  </p:cmAuthor>
  <p:cmAuthor id="5" name="Marissa Sapega" initials="MS [2]" lastIdx="1" clrIdx="4">
    <p:extLst>
      <p:ext uri="{19B8F6BF-5375-455C-9EA6-DF929625EA0E}">
        <p15:presenceInfo xmlns:p15="http://schemas.microsoft.com/office/powerpoint/2012/main" userId="S::msapega@tpgi.com::0ec66201-f55b-4757-8792-6d236d6d6d24" providerId="AD"/>
      </p:ext>
    </p:extLst>
  </p:cmAuthor>
  <p:cmAuthor id="6" name="Hans Hillen" initials="HH" lastIdx="9" clrIdx="5">
    <p:extLst>
      <p:ext uri="{19B8F6BF-5375-455C-9EA6-DF929625EA0E}">
        <p15:presenceInfo xmlns:p15="http://schemas.microsoft.com/office/powerpoint/2012/main" userId="S::hhillen@tpgi.com::9f5ea6c4-68ba-48e2-baa1-68285eca040e"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8C8C8C"/>
    <a:srgbClr val="D59758"/>
    <a:srgbClr val="1A3B5B"/>
    <a:srgbClr val="EB4D00"/>
    <a:srgbClr val="3877BB"/>
    <a:srgbClr val="FE663B"/>
    <a:srgbClr val="D4E6F4"/>
    <a:srgbClr val="F9B317"/>
    <a:srgbClr val="9411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EA9898E-DFB9-4971-9A6B-7DE943970070}" v="2093" dt="2022-03-17T20:47:03.64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4555" autoAdjust="0"/>
    <p:restoredTop sz="74359" autoAdjust="0"/>
  </p:normalViewPr>
  <p:slideViewPr>
    <p:cSldViewPr snapToGrid="0">
      <p:cViewPr varScale="1">
        <p:scale>
          <a:sx n="49" d="100"/>
          <a:sy n="49" d="100"/>
        </p:scale>
        <p:origin x="588" y="52"/>
      </p:cViewPr>
      <p:guideLst>
        <p:guide orient="horz" pos="2160"/>
        <p:guide pos="3840"/>
      </p:guideLst>
    </p:cSldViewPr>
  </p:slideViewPr>
  <p:outlineViewPr>
    <p:cViewPr>
      <p:scale>
        <a:sx n="33" d="100"/>
        <a:sy n="33" d="100"/>
      </p:scale>
      <p:origin x="0" y="-15640"/>
    </p:cViewPr>
  </p:outlineViewPr>
  <p:notesTextViewPr>
    <p:cViewPr>
      <p:scale>
        <a:sx n="1" d="1"/>
        <a:sy n="1" d="1"/>
      </p:scale>
      <p:origin x="0" y="0"/>
    </p:cViewPr>
  </p:notesText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microsoft.com/office/2016/11/relationships/changesInfo" Target="changesInfos/changesInfo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tchell Evan" userId="ff278e32-69be-434a-aa10-d0846bac5285" providerId="ADAL" clId="{A9457219-F391-4782-AC0C-71F3D9AF02A1}"/>
    <pc:docChg chg="undo redo custSel addSld delSld modSld">
      <pc:chgData name="Mitchell Evan" userId="ff278e32-69be-434a-aa10-d0846bac5285" providerId="ADAL" clId="{A9457219-F391-4782-AC0C-71F3D9AF02A1}" dt="2022-02-06T17:13:12.336" v="134" actId="2696"/>
      <pc:docMkLst>
        <pc:docMk/>
      </pc:docMkLst>
      <pc:sldChg chg="modSp mod">
        <pc:chgData name="Mitchell Evan" userId="ff278e32-69be-434a-aa10-d0846bac5285" providerId="ADAL" clId="{A9457219-F391-4782-AC0C-71F3D9AF02A1}" dt="2022-02-06T16:46:34.684" v="127" actId="20577"/>
        <pc:sldMkLst>
          <pc:docMk/>
          <pc:sldMk cId="2062844467" sldId="364"/>
        </pc:sldMkLst>
        <pc:spChg chg="mod">
          <ac:chgData name="Mitchell Evan" userId="ff278e32-69be-434a-aa10-d0846bac5285" providerId="ADAL" clId="{A9457219-F391-4782-AC0C-71F3D9AF02A1}" dt="2022-02-06T16:46:22.420" v="92" actId="20577"/>
          <ac:spMkLst>
            <pc:docMk/>
            <pc:sldMk cId="2062844467" sldId="364"/>
            <ac:spMk id="2" creationId="{DB1514D8-7DC4-B448-8E5B-A3C7BC3F9F7E}"/>
          </ac:spMkLst>
        </pc:spChg>
        <pc:spChg chg="mod">
          <ac:chgData name="Mitchell Evan" userId="ff278e32-69be-434a-aa10-d0846bac5285" providerId="ADAL" clId="{A9457219-F391-4782-AC0C-71F3D9AF02A1}" dt="2022-02-06T16:46:34.684" v="127" actId="20577"/>
          <ac:spMkLst>
            <pc:docMk/>
            <pc:sldMk cId="2062844467" sldId="364"/>
            <ac:spMk id="3" creationId="{17CF9E71-8A5A-DE47-9BA1-5FBE77AB2F6D}"/>
          </ac:spMkLst>
        </pc:spChg>
        <pc:spChg chg="mod">
          <ac:chgData name="Mitchell Evan" userId="ff278e32-69be-434a-aa10-d0846bac5285" providerId="ADAL" clId="{A9457219-F391-4782-AC0C-71F3D9AF02A1}" dt="2022-02-06T16:44:38.348" v="34" actId="20577"/>
          <ac:spMkLst>
            <pc:docMk/>
            <pc:sldMk cId="2062844467" sldId="364"/>
            <ac:spMk id="19" creationId="{368EE50C-1076-4C66-B3FD-1742C217902E}"/>
          </ac:spMkLst>
        </pc:spChg>
      </pc:sldChg>
      <pc:sldChg chg="modSp mod">
        <pc:chgData name="Mitchell Evan" userId="ff278e32-69be-434a-aa10-d0846bac5285" providerId="ADAL" clId="{A9457219-F391-4782-AC0C-71F3D9AF02A1}" dt="2022-02-06T16:47:42.063" v="128" actId="20577"/>
        <pc:sldMkLst>
          <pc:docMk/>
          <pc:sldMk cId="2526456269" sldId="1015"/>
        </pc:sldMkLst>
        <pc:spChg chg="mod">
          <ac:chgData name="Mitchell Evan" userId="ff278e32-69be-434a-aa10-d0846bac5285" providerId="ADAL" clId="{A9457219-F391-4782-AC0C-71F3D9AF02A1}" dt="2022-02-06T16:47:42.063" v="128" actId="20577"/>
          <ac:spMkLst>
            <pc:docMk/>
            <pc:sldMk cId="2526456269" sldId="1015"/>
            <ac:spMk id="3" creationId="{87FE2A67-BBAB-4C85-8132-400F7BA49A85}"/>
          </ac:spMkLst>
        </pc:spChg>
      </pc:sldChg>
      <pc:sldChg chg="new del">
        <pc:chgData name="Mitchell Evan" userId="ff278e32-69be-434a-aa10-d0846bac5285" providerId="ADAL" clId="{A9457219-F391-4782-AC0C-71F3D9AF02A1}" dt="2022-02-06T17:12:39.332" v="132" actId="2696"/>
        <pc:sldMkLst>
          <pc:docMk/>
          <pc:sldMk cId="2217431503" sldId="1038"/>
        </pc:sldMkLst>
      </pc:sldChg>
      <pc:sldChg chg="new del">
        <pc:chgData name="Mitchell Evan" userId="ff278e32-69be-434a-aa10-d0846bac5285" providerId="ADAL" clId="{A9457219-F391-4782-AC0C-71F3D9AF02A1}" dt="2022-02-06T17:13:12.336" v="134" actId="2696"/>
        <pc:sldMkLst>
          <pc:docMk/>
          <pc:sldMk cId="3221494340" sldId="1038"/>
        </pc:sldMkLst>
      </pc:sldChg>
      <pc:sldChg chg="new del">
        <pc:chgData name="Mitchell Evan" userId="ff278e32-69be-434a-aa10-d0846bac5285" providerId="ADAL" clId="{A9457219-F391-4782-AC0C-71F3D9AF02A1}" dt="2022-02-06T17:12:21.355" v="130" actId="2696"/>
        <pc:sldMkLst>
          <pc:docMk/>
          <pc:sldMk cId="4045930642" sldId="1038"/>
        </pc:sldMkLst>
      </pc:sldChg>
      <pc:sldMasterChg chg="delSldLayout">
        <pc:chgData name="Mitchell Evan" userId="ff278e32-69be-434a-aa10-d0846bac5285" providerId="ADAL" clId="{A9457219-F391-4782-AC0C-71F3D9AF02A1}" dt="2022-02-06T17:12:21.355" v="130" actId="2696"/>
        <pc:sldMasterMkLst>
          <pc:docMk/>
          <pc:sldMasterMk cId="1398251081" sldId="2147483648"/>
        </pc:sldMasterMkLst>
        <pc:sldLayoutChg chg="del">
          <pc:chgData name="Mitchell Evan" userId="ff278e32-69be-434a-aa10-d0846bac5285" providerId="ADAL" clId="{A9457219-F391-4782-AC0C-71F3D9AF02A1}" dt="2022-02-06T17:12:21.355" v="130" actId="2696"/>
          <pc:sldLayoutMkLst>
            <pc:docMk/>
            <pc:sldMasterMk cId="1398251081" sldId="2147483648"/>
            <pc:sldLayoutMk cId="34372358" sldId="2147483736"/>
          </pc:sldLayoutMkLst>
        </pc:sldLayoutChg>
      </pc:sldMasterChg>
    </pc:docChg>
  </pc:docChgLst>
  <pc:docChgLst>
    <pc:chgData name="Mitchell Evan" userId="ff278e32-69be-434a-aa10-d0846bac5285" providerId="ADAL" clId="{0EA9898E-DFB9-4971-9A6B-7DE943970070}"/>
    <pc:docChg chg="undo redo custSel addSld delSld modSld sldOrd">
      <pc:chgData name="Mitchell Evan" userId="ff278e32-69be-434a-aa10-d0846bac5285" providerId="ADAL" clId="{0EA9898E-DFB9-4971-9A6B-7DE943970070}" dt="2022-03-17T20:47:03.640" v="45105"/>
      <pc:docMkLst>
        <pc:docMk/>
      </pc:docMkLst>
      <pc:sldChg chg="addSp modSp mod modNotesTx">
        <pc:chgData name="Mitchell Evan" userId="ff278e32-69be-434a-aa10-d0846bac5285" providerId="ADAL" clId="{0EA9898E-DFB9-4971-9A6B-7DE943970070}" dt="2022-03-17T19:30:16.010" v="42151" actId="20577"/>
        <pc:sldMkLst>
          <pc:docMk/>
          <pc:sldMk cId="2062844467" sldId="364"/>
        </pc:sldMkLst>
        <pc:spChg chg="add mod">
          <ac:chgData name="Mitchell Evan" userId="ff278e32-69be-434a-aa10-d0846bac5285" providerId="ADAL" clId="{0EA9898E-DFB9-4971-9A6B-7DE943970070}" dt="2022-03-17T19:30:16.010" v="42151" actId="20577"/>
          <ac:spMkLst>
            <pc:docMk/>
            <pc:sldMk cId="2062844467" sldId="364"/>
            <ac:spMk id="5" creationId="{55FD416D-7243-441A-8C86-2111B681DB29}"/>
          </ac:spMkLst>
        </pc:spChg>
        <pc:spChg chg="mod">
          <ac:chgData name="Mitchell Evan" userId="ff278e32-69be-434a-aa10-d0846bac5285" providerId="ADAL" clId="{0EA9898E-DFB9-4971-9A6B-7DE943970070}" dt="2022-03-11T09:00:31.893" v="62" actId="20577"/>
          <ac:spMkLst>
            <pc:docMk/>
            <pc:sldMk cId="2062844467" sldId="364"/>
            <ac:spMk id="19" creationId="{368EE50C-1076-4C66-B3FD-1742C217902E}"/>
          </ac:spMkLst>
        </pc:spChg>
      </pc:sldChg>
      <pc:sldChg chg="del">
        <pc:chgData name="Mitchell Evan" userId="ff278e32-69be-434a-aa10-d0846bac5285" providerId="ADAL" clId="{0EA9898E-DFB9-4971-9A6B-7DE943970070}" dt="2022-03-17T13:05:43.402" v="32395" actId="47"/>
        <pc:sldMkLst>
          <pc:docMk/>
          <pc:sldMk cId="3749122859" sldId="369"/>
        </pc:sldMkLst>
      </pc:sldChg>
      <pc:sldChg chg="modSp del mod">
        <pc:chgData name="Mitchell Evan" userId="ff278e32-69be-434a-aa10-d0846bac5285" providerId="ADAL" clId="{0EA9898E-DFB9-4971-9A6B-7DE943970070}" dt="2022-03-17T17:55:05.302" v="40326" actId="47"/>
        <pc:sldMkLst>
          <pc:docMk/>
          <pc:sldMk cId="2524066872" sldId="378"/>
        </pc:sldMkLst>
        <pc:spChg chg="mod">
          <ac:chgData name="Mitchell Evan" userId="ff278e32-69be-434a-aa10-d0846bac5285" providerId="ADAL" clId="{0EA9898E-DFB9-4971-9A6B-7DE943970070}" dt="2022-03-14T21:47:03.582" v="10851" actId="20577"/>
          <ac:spMkLst>
            <pc:docMk/>
            <pc:sldMk cId="2524066872" sldId="378"/>
            <ac:spMk id="2" creationId="{00AD0F63-7E8E-4455-B3E8-8939380E636B}"/>
          </ac:spMkLst>
        </pc:spChg>
        <pc:spChg chg="mod">
          <ac:chgData name="Mitchell Evan" userId="ff278e32-69be-434a-aa10-d0846bac5285" providerId="ADAL" clId="{0EA9898E-DFB9-4971-9A6B-7DE943970070}" dt="2022-03-17T14:05:37.975" v="34968" actId="20577"/>
          <ac:spMkLst>
            <pc:docMk/>
            <pc:sldMk cId="2524066872" sldId="378"/>
            <ac:spMk id="8" creationId="{7F432532-EFE4-4635-847F-984DE4BAC510}"/>
          </ac:spMkLst>
        </pc:spChg>
      </pc:sldChg>
      <pc:sldChg chg="addSp delSp modSp mod">
        <pc:chgData name="Mitchell Evan" userId="ff278e32-69be-434a-aa10-d0846bac5285" providerId="ADAL" clId="{0EA9898E-DFB9-4971-9A6B-7DE943970070}" dt="2022-03-17T19:33:57.751" v="42186" actId="33553"/>
        <pc:sldMkLst>
          <pc:docMk/>
          <pc:sldMk cId="455113667" sldId="1014"/>
        </pc:sldMkLst>
        <pc:spChg chg="add del mod">
          <ac:chgData name="Mitchell Evan" userId="ff278e32-69be-434a-aa10-d0846bac5285" providerId="ADAL" clId="{0EA9898E-DFB9-4971-9A6B-7DE943970070}" dt="2022-03-17T19:31:09.003" v="42168" actId="22"/>
          <ac:spMkLst>
            <pc:docMk/>
            <pc:sldMk cId="455113667" sldId="1014"/>
            <ac:spMk id="5" creationId="{97283126-3DA2-4CD6-8B77-8E5991EC70DF}"/>
          </ac:spMkLst>
        </pc:spChg>
        <pc:spChg chg="add mod">
          <ac:chgData name="Mitchell Evan" userId="ff278e32-69be-434a-aa10-d0846bac5285" providerId="ADAL" clId="{0EA9898E-DFB9-4971-9A6B-7DE943970070}" dt="2022-03-17T19:32:04.049" v="42185" actId="255"/>
          <ac:spMkLst>
            <pc:docMk/>
            <pc:sldMk cId="455113667" sldId="1014"/>
            <ac:spMk id="6" creationId="{E051FC5C-5803-4B7A-9A6A-E6BB0056C0CA}"/>
          </ac:spMkLst>
        </pc:spChg>
        <pc:spChg chg="mod">
          <ac:chgData name="Mitchell Evan" userId="ff278e32-69be-434a-aa10-d0846bac5285" providerId="ADAL" clId="{0EA9898E-DFB9-4971-9A6B-7DE943970070}" dt="2022-03-17T19:33:57.751" v="42186" actId="33553"/>
          <ac:spMkLst>
            <pc:docMk/>
            <pc:sldMk cId="455113667" sldId="1014"/>
            <ac:spMk id="7" creationId="{B48E0838-431D-ED42-973B-2400F03E26B6}"/>
          </ac:spMkLst>
        </pc:spChg>
        <pc:picChg chg="mod">
          <ac:chgData name="Mitchell Evan" userId="ff278e32-69be-434a-aa10-d0846bac5285" providerId="ADAL" clId="{0EA9898E-DFB9-4971-9A6B-7DE943970070}" dt="2022-03-17T19:31:47.875" v="42184" actId="1035"/>
          <ac:picMkLst>
            <pc:docMk/>
            <pc:sldMk cId="455113667" sldId="1014"/>
            <ac:picMk id="3" creationId="{1D4C300E-A5ED-4842-B7E9-2AC4ADC221A4}"/>
          </ac:picMkLst>
        </pc:picChg>
      </pc:sldChg>
      <pc:sldChg chg="modSp add del mod modNotesTx">
        <pc:chgData name="Mitchell Evan" userId="ff278e32-69be-434a-aa10-d0846bac5285" providerId="ADAL" clId="{0EA9898E-DFB9-4971-9A6B-7DE943970070}" dt="2022-03-15T20:36:06.385" v="16648" actId="47"/>
        <pc:sldMkLst>
          <pc:docMk/>
          <pc:sldMk cId="2526456269" sldId="1015"/>
        </pc:sldMkLst>
        <pc:spChg chg="mod">
          <ac:chgData name="Mitchell Evan" userId="ff278e32-69be-434a-aa10-d0846bac5285" providerId="ADAL" clId="{0EA9898E-DFB9-4971-9A6B-7DE943970070}" dt="2022-03-14T15:22:22.554" v="4428" actId="20577"/>
          <ac:spMkLst>
            <pc:docMk/>
            <pc:sldMk cId="2526456269" sldId="1015"/>
            <ac:spMk id="2" creationId="{D6E3BDD8-D3E2-483C-A348-E67FCA97E4E2}"/>
          </ac:spMkLst>
        </pc:spChg>
        <pc:spChg chg="mod">
          <ac:chgData name="Mitchell Evan" userId="ff278e32-69be-434a-aa10-d0846bac5285" providerId="ADAL" clId="{0EA9898E-DFB9-4971-9A6B-7DE943970070}" dt="2022-03-15T17:45:24.915" v="16574" actId="21"/>
          <ac:spMkLst>
            <pc:docMk/>
            <pc:sldMk cId="2526456269" sldId="1015"/>
            <ac:spMk id="3" creationId="{87FE2A67-BBAB-4C85-8132-400F7BA49A85}"/>
          </ac:spMkLst>
        </pc:spChg>
      </pc:sldChg>
      <pc:sldChg chg="addSp delSp modSp mod ord modNotesTx">
        <pc:chgData name="Mitchell Evan" userId="ff278e32-69be-434a-aa10-d0846bac5285" providerId="ADAL" clId="{0EA9898E-DFB9-4971-9A6B-7DE943970070}" dt="2022-03-17T18:22:59.083" v="40641" actId="478"/>
        <pc:sldMkLst>
          <pc:docMk/>
          <pc:sldMk cId="2988681253" sldId="1037"/>
        </pc:sldMkLst>
        <pc:spChg chg="mod">
          <ac:chgData name="Mitchell Evan" userId="ff278e32-69be-434a-aa10-d0846bac5285" providerId="ADAL" clId="{0EA9898E-DFB9-4971-9A6B-7DE943970070}" dt="2022-03-17T18:22:14.429" v="40635" actId="20577"/>
          <ac:spMkLst>
            <pc:docMk/>
            <pc:sldMk cId="2988681253" sldId="1037"/>
            <ac:spMk id="2" creationId="{742DC098-E4AB-5E4B-8642-ED6AFD0DB37C}"/>
          </ac:spMkLst>
        </pc:spChg>
        <pc:spChg chg="del mod">
          <ac:chgData name="Mitchell Evan" userId="ff278e32-69be-434a-aa10-d0846bac5285" providerId="ADAL" clId="{0EA9898E-DFB9-4971-9A6B-7DE943970070}" dt="2022-03-17T18:22:56.110" v="40640" actId="478"/>
          <ac:spMkLst>
            <pc:docMk/>
            <pc:sldMk cId="2988681253" sldId="1037"/>
            <ac:spMk id="3" creationId="{C1AB6B72-A654-1045-B716-F4AACD4AA540}"/>
          </ac:spMkLst>
        </pc:spChg>
        <pc:spChg chg="add del mod">
          <ac:chgData name="Mitchell Evan" userId="ff278e32-69be-434a-aa10-d0846bac5285" providerId="ADAL" clId="{0EA9898E-DFB9-4971-9A6B-7DE943970070}" dt="2022-03-17T18:22:59.083" v="40641" actId="478"/>
          <ac:spMkLst>
            <pc:docMk/>
            <pc:sldMk cId="2988681253" sldId="1037"/>
            <ac:spMk id="5" creationId="{458F27E1-61F0-4F08-B2DC-C177E3E3CF59}"/>
          </ac:spMkLst>
        </pc:spChg>
      </pc:sldChg>
      <pc:sldChg chg="modSp add del mod ord">
        <pc:chgData name="Mitchell Evan" userId="ff278e32-69be-434a-aa10-d0846bac5285" providerId="ADAL" clId="{0EA9898E-DFB9-4971-9A6B-7DE943970070}" dt="2022-03-17T20:08:45.636" v="43695" actId="47"/>
        <pc:sldMkLst>
          <pc:docMk/>
          <pc:sldMk cId="3960483827" sldId="1038"/>
        </pc:sldMkLst>
        <pc:spChg chg="mod">
          <ac:chgData name="Mitchell Evan" userId="ff278e32-69be-434a-aa10-d0846bac5285" providerId="ADAL" clId="{0EA9898E-DFB9-4971-9A6B-7DE943970070}" dt="2022-03-12T08:13:04.129" v="184" actId="5793"/>
          <ac:spMkLst>
            <pc:docMk/>
            <pc:sldMk cId="3960483827" sldId="1038"/>
            <ac:spMk id="2" creationId="{D6E3BDD8-D3E2-483C-A348-E67FCA97E4E2}"/>
          </ac:spMkLst>
        </pc:spChg>
        <pc:spChg chg="mod">
          <ac:chgData name="Mitchell Evan" userId="ff278e32-69be-434a-aa10-d0846bac5285" providerId="ADAL" clId="{0EA9898E-DFB9-4971-9A6B-7DE943970070}" dt="2022-03-17T18:50:43.584" v="41519"/>
          <ac:spMkLst>
            <pc:docMk/>
            <pc:sldMk cId="3960483827" sldId="1038"/>
            <ac:spMk id="3" creationId="{87FE2A67-BBAB-4C85-8132-400F7BA49A85}"/>
          </ac:spMkLst>
        </pc:spChg>
      </pc:sldChg>
      <pc:sldChg chg="modSp add mod modNotesTx">
        <pc:chgData name="Mitchell Evan" userId="ff278e32-69be-434a-aa10-d0846bac5285" providerId="ADAL" clId="{0EA9898E-DFB9-4971-9A6B-7DE943970070}" dt="2022-03-17T18:55:22.447" v="41750" actId="1076"/>
        <pc:sldMkLst>
          <pc:docMk/>
          <pc:sldMk cId="1401917767" sldId="1039"/>
        </pc:sldMkLst>
        <pc:spChg chg="mod">
          <ac:chgData name="Mitchell Evan" userId="ff278e32-69be-434a-aa10-d0846bac5285" providerId="ADAL" clId="{0EA9898E-DFB9-4971-9A6B-7DE943970070}" dt="2022-03-17T18:55:21.027" v="41749" actId="20577"/>
          <ac:spMkLst>
            <pc:docMk/>
            <pc:sldMk cId="1401917767" sldId="1039"/>
            <ac:spMk id="2" creationId="{742DC098-E4AB-5E4B-8642-ED6AFD0DB37C}"/>
          </ac:spMkLst>
        </pc:spChg>
        <pc:spChg chg="mod">
          <ac:chgData name="Mitchell Evan" userId="ff278e32-69be-434a-aa10-d0846bac5285" providerId="ADAL" clId="{0EA9898E-DFB9-4971-9A6B-7DE943970070}" dt="2022-03-17T18:55:22.447" v="41750" actId="1076"/>
          <ac:spMkLst>
            <pc:docMk/>
            <pc:sldMk cId="1401917767" sldId="1039"/>
            <ac:spMk id="3" creationId="{C1AB6B72-A654-1045-B716-F4AACD4AA540}"/>
          </ac:spMkLst>
        </pc:spChg>
      </pc:sldChg>
      <pc:sldChg chg="addSp delSp modSp add mod ord modAnim modNotesTx">
        <pc:chgData name="Mitchell Evan" userId="ff278e32-69be-434a-aa10-d0846bac5285" providerId="ADAL" clId="{0EA9898E-DFB9-4971-9A6B-7DE943970070}" dt="2022-03-17T17:16:59.512" v="37802" actId="20577"/>
        <pc:sldMkLst>
          <pc:docMk/>
          <pc:sldMk cId="3127724179" sldId="1040"/>
        </pc:sldMkLst>
        <pc:spChg chg="mod">
          <ac:chgData name="Mitchell Evan" userId="ff278e32-69be-434a-aa10-d0846bac5285" providerId="ADAL" clId="{0EA9898E-DFB9-4971-9A6B-7DE943970070}" dt="2022-03-17T01:04:03.850" v="26051" actId="20577"/>
          <ac:spMkLst>
            <pc:docMk/>
            <pc:sldMk cId="3127724179" sldId="1040"/>
            <ac:spMk id="2" creationId="{D6E3BDD8-D3E2-483C-A348-E67FCA97E4E2}"/>
          </ac:spMkLst>
        </pc:spChg>
        <pc:spChg chg="mod">
          <ac:chgData name="Mitchell Evan" userId="ff278e32-69be-434a-aa10-d0846bac5285" providerId="ADAL" clId="{0EA9898E-DFB9-4971-9A6B-7DE943970070}" dt="2022-03-17T01:19:10.978" v="26463" actId="20577"/>
          <ac:spMkLst>
            <pc:docMk/>
            <pc:sldMk cId="3127724179" sldId="1040"/>
            <ac:spMk id="3" creationId="{87FE2A67-BBAB-4C85-8132-400F7BA49A85}"/>
          </ac:spMkLst>
        </pc:spChg>
        <pc:spChg chg="add del mod">
          <ac:chgData name="Mitchell Evan" userId="ff278e32-69be-434a-aa10-d0846bac5285" providerId="ADAL" clId="{0EA9898E-DFB9-4971-9A6B-7DE943970070}" dt="2022-03-17T01:16:54.596" v="26442" actId="478"/>
          <ac:spMkLst>
            <pc:docMk/>
            <pc:sldMk cId="3127724179" sldId="1040"/>
            <ac:spMk id="4" creationId="{9DD07AD0-F9D3-48B3-9441-774844419C08}"/>
          </ac:spMkLst>
        </pc:spChg>
      </pc:sldChg>
      <pc:sldChg chg="modSp add mod ord modNotesTx">
        <pc:chgData name="Mitchell Evan" userId="ff278e32-69be-434a-aa10-d0846bac5285" providerId="ADAL" clId="{0EA9898E-DFB9-4971-9A6B-7DE943970070}" dt="2022-03-17T20:11:42.593" v="43882" actId="20577"/>
        <pc:sldMkLst>
          <pc:docMk/>
          <pc:sldMk cId="2862337211" sldId="1041"/>
        </pc:sldMkLst>
        <pc:spChg chg="mod">
          <ac:chgData name="Mitchell Evan" userId="ff278e32-69be-434a-aa10-d0846bac5285" providerId="ADAL" clId="{0EA9898E-DFB9-4971-9A6B-7DE943970070}" dt="2022-03-17T20:09:58.478" v="43715" actId="20577"/>
          <ac:spMkLst>
            <pc:docMk/>
            <pc:sldMk cId="2862337211" sldId="1041"/>
            <ac:spMk id="2" creationId="{D6E3BDD8-D3E2-483C-A348-E67FCA97E4E2}"/>
          </ac:spMkLst>
        </pc:spChg>
        <pc:spChg chg="mod">
          <ac:chgData name="Mitchell Evan" userId="ff278e32-69be-434a-aa10-d0846bac5285" providerId="ADAL" clId="{0EA9898E-DFB9-4971-9A6B-7DE943970070}" dt="2022-03-17T20:11:35.993" v="43881" actId="20577"/>
          <ac:spMkLst>
            <pc:docMk/>
            <pc:sldMk cId="2862337211" sldId="1041"/>
            <ac:spMk id="3" creationId="{87FE2A67-BBAB-4C85-8132-400F7BA49A85}"/>
          </ac:spMkLst>
        </pc:spChg>
      </pc:sldChg>
      <pc:sldChg chg="modSp add del mod ord">
        <pc:chgData name="Mitchell Evan" userId="ff278e32-69be-434a-aa10-d0846bac5285" providerId="ADAL" clId="{0EA9898E-DFB9-4971-9A6B-7DE943970070}" dt="2022-03-16T01:20:16.645" v="20920" actId="47"/>
        <pc:sldMkLst>
          <pc:docMk/>
          <pc:sldMk cId="2952295586" sldId="1042"/>
        </pc:sldMkLst>
        <pc:spChg chg="mod">
          <ac:chgData name="Mitchell Evan" userId="ff278e32-69be-434a-aa10-d0846bac5285" providerId="ADAL" clId="{0EA9898E-DFB9-4971-9A6B-7DE943970070}" dt="2022-03-12T08:24:18.236" v="1241" actId="20577"/>
          <ac:spMkLst>
            <pc:docMk/>
            <pc:sldMk cId="2952295586" sldId="1042"/>
            <ac:spMk id="2" creationId="{D6E3BDD8-D3E2-483C-A348-E67FCA97E4E2}"/>
          </ac:spMkLst>
        </pc:spChg>
        <pc:spChg chg="mod">
          <ac:chgData name="Mitchell Evan" userId="ff278e32-69be-434a-aa10-d0846bac5285" providerId="ADAL" clId="{0EA9898E-DFB9-4971-9A6B-7DE943970070}" dt="2022-03-12T08:24:30.489" v="1253" actId="20577"/>
          <ac:spMkLst>
            <pc:docMk/>
            <pc:sldMk cId="2952295586" sldId="1042"/>
            <ac:spMk id="3" creationId="{87FE2A67-BBAB-4C85-8132-400F7BA49A85}"/>
          </ac:spMkLst>
        </pc:spChg>
      </pc:sldChg>
      <pc:sldChg chg="modSp add mod ord modNotesTx">
        <pc:chgData name="Mitchell Evan" userId="ff278e32-69be-434a-aa10-d0846bac5285" providerId="ADAL" clId="{0EA9898E-DFB9-4971-9A6B-7DE943970070}" dt="2022-03-17T20:21:54.460" v="44433" actId="20577"/>
        <pc:sldMkLst>
          <pc:docMk/>
          <pc:sldMk cId="527787289" sldId="1043"/>
        </pc:sldMkLst>
        <pc:spChg chg="mod">
          <ac:chgData name="Mitchell Evan" userId="ff278e32-69be-434a-aa10-d0846bac5285" providerId="ADAL" clId="{0EA9898E-DFB9-4971-9A6B-7DE943970070}" dt="2022-03-17T20:21:03.884" v="44390" actId="20577"/>
          <ac:spMkLst>
            <pc:docMk/>
            <pc:sldMk cId="527787289" sldId="1043"/>
            <ac:spMk id="2" creationId="{D6E3BDD8-D3E2-483C-A348-E67FCA97E4E2}"/>
          </ac:spMkLst>
        </pc:spChg>
        <pc:spChg chg="mod">
          <ac:chgData name="Mitchell Evan" userId="ff278e32-69be-434a-aa10-d0846bac5285" providerId="ADAL" clId="{0EA9898E-DFB9-4971-9A6B-7DE943970070}" dt="2022-03-17T20:20:48.543" v="44370" actId="20577"/>
          <ac:spMkLst>
            <pc:docMk/>
            <pc:sldMk cId="527787289" sldId="1043"/>
            <ac:spMk id="3" creationId="{87FE2A67-BBAB-4C85-8132-400F7BA49A85}"/>
          </ac:spMkLst>
        </pc:spChg>
      </pc:sldChg>
      <pc:sldChg chg="modSp add del mod ord">
        <pc:chgData name="Mitchell Evan" userId="ff278e32-69be-434a-aa10-d0846bac5285" providerId="ADAL" clId="{0EA9898E-DFB9-4971-9A6B-7DE943970070}" dt="2022-03-17T20:30:21.602" v="44883" actId="2696"/>
        <pc:sldMkLst>
          <pc:docMk/>
          <pc:sldMk cId="1299608132" sldId="1044"/>
        </pc:sldMkLst>
        <pc:spChg chg="mod">
          <ac:chgData name="Mitchell Evan" userId="ff278e32-69be-434a-aa10-d0846bac5285" providerId="ADAL" clId="{0EA9898E-DFB9-4971-9A6B-7DE943970070}" dt="2022-03-12T08:42:02.724" v="1444" actId="20577"/>
          <ac:spMkLst>
            <pc:docMk/>
            <pc:sldMk cId="1299608132" sldId="1044"/>
            <ac:spMk id="2" creationId="{D6E3BDD8-D3E2-483C-A348-E67FCA97E4E2}"/>
          </ac:spMkLst>
        </pc:spChg>
        <pc:spChg chg="mod">
          <ac:chgData name="Mitchell Evan" userId="ff278e32-69be-434a-aa10-d0846bac5285" providerId="ADAL" clId="{0EA9898E-DFB9-4971-9A6B-7DE943970070}" dt="2022-03-17T20:30:12.799" v="44882" actId="27636"/>
          <ac:spMkLst>
            <pc:docMk/>
            <pc:sldMk cId="1299608132" sldId="1044"/>
            <ac:spMk id="3" creationId="{87FE2A67-BBAB-4C85-8132-400F7BA49A85}"/>
          </ac:spMkLst>
        </pc:spChg>
      </pc:sldChg>
      <pc:sldChg chg="addSp delSp modSp add del mod ord modAnim modNotesTx">
        <pc:chgData name="Mitchell Evan" userId="ff278e32-69be-434a-aa10-d0846bac5285" providerId="ADAL" clId="{0EA9898E-DFB9-4971-9A6B-7DE943970070}" dt="2022-03-17T19:35:56.524" v="42588" actId="962"/>
        <pc:sldMkLst>
          <pc:docMk/>
          <pc:sldMk cId="706955534" sldId="1045"/>
        </pc:sldMkLst>
        <pc:spChg chg="mod">
          <ac:chgData name="Mitchell Evan" userId="ff278e32-69be-434a-aa10-d0846bac5285" providerId="ADAL" clId="{0EA9898E-DFB9-4971-9A6B-7DE943970070}" dt="2022-03-16T00:50:09.324" v="20059" actId="20577"/>
          <ac:spMkLst>
            <pc:docMk/>
            <pc:sldMk cId="706955534" sldId="1045"/>
            <ac:spMk id="2" creationId="{D6E3BDD8-D3E2-483C-A348-E67FCA97E4E2}"/>
          </ac:spMkLst>
        </pc:spChg>
        <pc:spChg chg="del mod">
          <ac:chgData name="Mitchell Evan" userId="ff278e32-69be-434a-aa10-d0846bac5285" providerId="ADAL" clId="{0EA9898E-DFB9-4971-9A6B-7DE943970070}" dt="2022-03-17T18:11:17.709" v="40547" actId="478"/>
          <ac:spMkLst>
            <pc:docMk/>
            <pc:sldMk cId="706955534" sldId="1045"/>
            <ac:spMk id="3" creationId="{87FE2A67-BBAB-4C85-8132-400F7BA49A85}"/>
          </ac:spMkLst>
        </pc:spChg>
        <pc:spChg chg="add del mod">
          <ac:chgData name="Mitchell Evan" userId="ff278e32-69be-434a-aa10-d0846bac5285" providerId="ADAL" clId="{0EA9898E-DFB9-4971-9A6B-7DE943970070}" dt="2022-03-17T18:11:21.178" v="40548" actId="478"/>
          <ac:spMkLst>
            <pc:docMk/>
            <pc:sldMk cId="706955534" sldId="1045"/>
            <ac:spMk id="10" creationId="{3F451012-E893-41C3-97BC-3AE57E15317B}"/>
          </ac:spMkLst>
        </pc:spChg>
        <pc:picChg chg="add del mod">
          <ac:chgData name="Mitchell Evan" userId="ff278e32-69be-434a-aa10-d0846bac5285" providerId="ADAL" clId="{0EA9898E-DFB9-4971-9A6B-7DE943970070}" dt="2022-03-17T18:18:52.388" v="40573" actId="21"/>
          <ac:picMkLst>
            <pc:docMk/>
            <pc:sldMk cId="706955534" sldId="1045"/>
            <ac:picMk id="5" creationId="{17C5A14D-9677-42BA-BCCF-19303E3332C0}"/>
          </ac:picMkLst>
        </pc:picChg>
        <pc:picChg chg="add del mod">
          <ac:chgData name="Mitchell Evan" userId="ff278e32-69be-434a-aa10-d0846bac5285" providerId="ADAL" clId="{0EA9898E-DFB9-4971-9A6B-7DE943970070}" dt="2022-03-17T18:18:58.015" v="40577" actId="21"/>
          <ac:picMkLst>
            <pc:docMk/>
            <pc:sldMk cId="706955534" sldId="1045"/>
            <ac:picMk id="6" creationId="{737EDC53-5253-4482-9EA7-90A2BADA50D6}"/>
          </ac:picMkLst>
        </pc:picChg>
        <pc:picChg chg="add del mod">
          <ac:chgData name="Mitchell Evan" userId="ff278e32-69be-434a-aa10-d0846bac5285" providerId="ADAL" clId="{0EA9898E-DFB9-4971-9A6B-7DE943970070}" dt="2022-03-17T18:13:33.232" v="40557" actId="478"/>
          <ac:picMkLst>
            <pc:docMk/>
            <pc:sldMk cId="706955534" sldId="1045"/>
            <ac:picMk id="8" creationId="{F174544C-D12A-4DC4-943A-D5574956314E}"/>
          </ac:picMkLst>
        </pc:picChg>
        <pc:picChg chg="add del mod">
          <ac:chgData name="Mitchell Evan" userId="ff278e32-69be-434a-aa10-d0846bac5285" providerId="ADAL" clId="{0EA9898E-DFB9-4971-9A6B-7DE943970070}" dt="2022-03-17T18:18:56.107" v="40575" actId="21"/>
          <ac:picMkLst>
            <pc:docMk/>
            <pc:sldMk cId="706955534" sldId="1045"/>
            <ac:picMk id="12" creationId="{2B26ED96-818A-471B-A089-EB85455A60C4}"/>
          </ac:picMkLst>
        </pc:picChg>
        <pc:picChg chg="add del mod">
          <ac:chgData name="Mitchell Evan" userId="ff278e32-69be-434a-aa10-d0846bac5285" providerId="ADAL" clId="{0EA9898E-DFB9-4971-9A6B-7DE943970070}" dt="2022-03-17T18:18:48.535" v="40571" actId="21"/>
          <ac:picMkLst>
            <pc:docMk/>
            <pc:sldMk cId="706955534" sldId="1045"/>
            <ac:picMk id="14" creationId="{EE5F4B69-A077-4F36-9AF1-0C7964520B62}"/>
          </ac:picMkLst>
        </pc:picChg>
        <pc:picChg chg="add mod">
          <ac:chgData name="Mitchell Evan" userId="ff278e32-69be-434a-aa10-d0846bac5285" providerId="ADAL" clId="{0EA9898E-DFB9-4971-9A6B-7DE943970070}" dt="2022-03-17T19:35:17.116" v="42412" actId="962"/>
          <ac:picMkLst>
            <pc:docMk/>
            <pc:sldMk cId="706955534" sldId="1045"/>
            <ac:picMk id="15" creationId="{CF25C75B-454C-422F-9609-1A2E4185D698}"/>
          </ac:picMkLst>
        </pc:picChg>
        <pc:picChg chg="add mod">
          <ac:chgData name="Mitchell Evan" userId="ff278e32-69be-434a-aa10-d0846bac5285" providerId="ADAL" clId="{0EA9898E-DFB9-4971-9A6B-7DE943970070}" dt="2022-03-17T19:35:22.141" v="42416" actId="962"/>
          <ac:picMkLst>
            <pc:docMk/>
            <pc:sldMk cId="706955534" sldId="1045"/>
            <ac:picMk id="16" creationId="{D7771E28-ED86-4C50-A3B4-F337CD98F91E}"/>
          </ac:picMkLst>
        </pc:picChg>
        <pc:picChg chg="add mod">
          <ac:chgData name="Mitchell Evan" userId="ff278e32-69be-434a-aa10-d0846bac5285" providerId="ADAL" clId="{0EA9898E-DFB9-4971-9A6B-7DE943970070}" dt="2022-03-17T19:35:56.524" v="42588" actId="962"/>
          <ac:picMkLst>
            <pc:docMk/>
            <pc:sldMk cId="706955534" sldId="1045"/>
            <ac:picMk id="17" creationId="{6F1D5823-A020-456F-9F19-BF75EE38253F}"/>
          </ac:picMkLst>
        </pc:picChg>
        <pc:picChg chg="add mod">
          <ac:chgData name="Mitchell Evan" userId="ff278e32-69be-434a-aa10-d0846bac5285" providerId="ADAL" clId="{0EA9898E-DFB9-4971-9A6B-7DE943970070}" dt="2022-03-17T19:35:34.177" v="42482" actId="962"/>
          <ac:picMkLst>
            <pc:docMk/>
            <pc:sldMk cId="706955534" sldId="1045"/>
            <ac:picMk id="18" creationId="{671AFA26-F48D-4841-9A6F-A2C5F710EA4C}"/>
          </ac:picMkLst>
        </pc:picChg>
      </pc:sldChg>
      <pc:sldChg chg="modSp add mod modNotesTx">
        <pc:chgData name="Mitchell Evan" userId="ff278e32-69be-434a-aa10-d0846bac5285" providerId="ADAL" clId="{0EA9898E-DFB9-4971-9A6B-7DE943970070}" dt="2022-03-17T13:10:05.912" v="32570" actId="20577"/>
        <pc:sldMkLst>
          <pc:docMk/>
          <pc:sldMk cId="3547085503" sldId="1046"/>
        </pc:sldMkLst>
        <pc:spChg chg="mod">
          <ac:chgData name="Mitchell Evan" userId="ff278e32-69be-434a-aa10-d0846bac5285" providerId="ADAL" clId="{0EA9898E-DFB9-4971-9A6B-7DE943970070}" dt="2022-03-16T00:14:24.247" v="18411" actId="20577"/>
          <ac:spMkLst>
            <pc:docMk/>
            <pc:sldMk cId="3547085503" sldId="1046"/>
            <ac:spMk id="2" creationId="{D6E3BDD8-D3E2-483C-A348-E67FCA97E4E2}"/>
          </ac:spMkLst>
        </pc:spChg>
        <pc:spChg chg="mod">
          <ac:chgData name="Mitchell Evan" userId="ff278e32-69be-434a-aa10-d0846bac5285" providerId="ADAL" clId="{0EA9898E-DFB9-4971-9A6B-7DE943970070}" dt="2022-03-17T13:10:05.912" v="32570" actId="20577"/>
          <ac:spMkLst>
            <pc:docMk/>
            <pc:sldMk cId="3547085503" sldId="1046"/>
            <ac:spMk id="3" creationId="{87FE2A67-BBAB-4C85-8132-400F7BA49A85}"/>
          </ac:spMkLst>
        </pc:spChg>
      </pc:sldChg>
      <pc:sldChg chg="addSp delSp modSp add mod modNotesTx">
        <pc:chgData name="Mitchell Evan" userId="ff278e32-69be-434a-aa10-d0846bac5285" providerId="ADAL" clId="{0EA9898E-DFB9-4971-9A6B-7DE943970070}" dt="2022-03-16T18:38:24.386" v="22731" actId="478"/>
        <pc:sldMkLst>
          <pc:docMk/>
          <pc:sldMk cId="2762851612" sldId="1047"/>
        </pc:sldMkLst>
        <pc:spChg chg="mod">
          <ac:chgData name="Mitchell Evan" userId="ff278e32-69be-434a-aa10-d0846bac5285" providerId="ADAL" clId="{0EA9898E-DFB9-4971-9A6B-7DE943970070}" dt="2022-03-16T18:09:41.131" v="22573" actId="20577"/>
          <ac:spMkLst>
            <pc:docMk/>
            <pc:sldMk cId="2762851612" sldId="1047"/>
            <ac:spMk id="2" creationId="{742DC098-E4AB-5E4B-8642-ED6AFD0DB37C}"/>
          </ac:spMkLst>
        </pc:spChg>
        <pc:spChg chg="del mod">
          <ac:chgData name="Mitchell Evan" userId="ff278e32-69be-434a-aa10-d0846bac5285" providerId="ADAL" clId="{0EA9898E-DFB9-4971-9A6B-7DE943970070}" dt="2022-03-16T18:38:21.681" v="22730" actId="478"/>
          <ac:spMkLst>
            <pc:docMk/>
            <pc:sldMk cId="2762851612" sldId="1047"/>
            <ac:spMk id="3" creationId="{C1AB6B72-A654-1045-B716-F4AACD4AA540}"/>
          </ac:spMkLst>
        </pc:spChg>
        <pc:spChg chg="add del mod">
          <ac:chgData name="Mitchell Evan" userId="ff278e32-69be-434a-aa10-d0846bac5285" providerId="ADAL" clId="{0EA9898E-DFB9-4971-9A6B-7DE943970070}" dt="2022-03-16T18:38:24.386" v="22731" actId="478"/>
          <ac:spMkLst>
            <pc:docMk/>
            <pc:sldMk cId="2762851612" sldId="1047"/>
            <ac:spMk id="5" creationId="{268B4E75-A5EF-4D36-AFC3-C4B25F911990}"/>
          </ac:spMkLst>
        </pc:spChg>
      </pc:sldChg>
      <pc:sldChg chg="addSp delSp modSp add mod">
        <pc:chgData name="Mitchell Evan" userId="ff278e32-69be-434a-aa10-d0846bac5285" providerId="ADAL" clId="{0EA9898E-DFB9-4971-9A6B-7DE943970070}" dt="2022-03-17T18:22:49.735" v="40639" actId="478"/>
        <pc:sldMkLst>
          <pc:docMk/>
          <pc:sldMk cId="766557097" sldId="1048"/>
        </pc:sldMkLst>
        <pc:spChg chg="mod">
          <ac:chgData name="Mitchell Evan" userId="ff278e32-69be-434a-aa10-d0846bac5285" providerId="ADAL" clId="{0EA9898E-DFB9-4971-9A6B-7DE943970070}" dt="2022-03-14T15:30:03.221" v="4932" actId="20577"/>
          <ac:spMkLst>
            <pc:docMk/>
            <pc:sldMk cId="766557097" sldId="1048"/>
            <ac:spMk id="2" creationId="{742DC098-E4AB-5E4B-8642-ED6AFD0DB37C}"/>
          </ac:spMkLst>
        </pc:spChg>
        <pc:spChg chg="del mod">
          <ac:chgData name="Mitchell Evan" userId="ff278e32-69be-434a-aa10-d0846bac5285" providerId="ADAL" clId="{0EA9898E-DFB9-4971-9A6B-7DE943970070}" dt="2022-03-17T18:22:47.049" v="40638" actId="478"/>
          <ac:spMkLst>
            <pc:docMk/>
            <pc:sldMk cId="766557097" sldId="1048"/>
            <ac:spMk id="3" creationId="{C1AB6B72-A654-1045-B716-F4AACD4AA540}"/>
          </ac:spMkLst>
        </pc:spChg>
        <pc:spChg chg="add del mod">
          <ac:chgData name="Mitchell Evan" userId="ff278e32-69be-434a-aa10-d0846bac5285" providerId="ADAL" clId="{0EA9898E-DFB9-4971-9A6B-7DE943970070}" dt="2022-03-17T18:22:49.735" v="40639" actId="478"/>
          <ac:spMkLst>
            <pc:docMk/>
            <pc:sldMk cId="766557097" sldId="1048"/>
            <ac:spMk id="5" creationId="{9A2D7B41-95F8-44B3-A1B9-C2D0A50D3CC9}"/>
          </ac:spMkLst>
        </pc:spChg>
      </pc:sldChg>
      <pc:sldChg chg="addSp delSp modSp add mod modClrScheme chgLayout modNotesTx">
        <pc:chgData name="Mitchell Evan" userId="ff278e32-69be-434a-aa10-d0846bac5285" providerId="ADAL" clId="{0EA9898E-DFB9-4971-9A6B-7DE943970070}" dt="2022-03-17T20:43:42.673" v="45088" actId="20577"/>
        <pc:sldMkLst>
          <pc:docMk/>
          <pc:sldMk cId="3921699679" sldId="1049"/>
        </pc:sldMkLst>
        <pc:spChg chg="mod ord">
          <ac:chgData name="Mitchell Evan" userId="ff278e32-69be-434a-aa10-d0846bac5285" providerId="ADAL" clId="{0EA9898E-DFB9-4971-9A6B-7DE943970070}" dt="2022-03-17T13:43:26.067" v="34163" actId="20577"/>
          <ac:spMkLst>
            <pc:docMk/>
            <pc:sldMk cId="3921699679" sldId="1049"/>
            <ac:spMk id="2" creationId="{742DC098-E4AB-5E4B-8642-ED6AFD0DB37C}"/>
          </ac:spMkLst>
        </pc:spChg>
        <pc:spChg chg="del mod ord">
          <ac:chgData name="Mitchell Evan" userId="ff278e32-69be-434a-aa10-d0846bac5285" providerId="ADAL" clId="{0EA9898E-DFB9-4971-9A6B-7DE943970070}" dt="2022-03-16T18:33:46.790" v="22574" actId="700"/>
          <ac:spMkLst>
            <pc:docMk/>
            <pc:sldMk cId="3921699679" sldId="1049"/>
            <ac:spMk id="3" creationId="{C1AB6B72-A654-1045-B716-F4AACD4AA540}"/>
          </ac:spMkLst>
        </pc:spChg>
        <pc:spChg chg="add mod ord">
          <ac:chgData name="Mitchell Evan" userId="ff278e32-69be-434a-aa10-d0846bac5285" providerId="ADAL" clId="{0EA9898E-DFB9-4971-9A6B-7DE943970070}" dt="2022-03-16T18:33:46.790" v="22574" actId="700"/>
          <ac:spMkLst>
            <pc:docMk/>
            <pc:sldMk cId="3921699679" sldId="1049"/>
            <ac:spMk id="4" creationId="{DF90EE77-B9E2-4EE2-8173-467A5C5F8ABC}"/>
          </ac:spMkLst>
        </pc:spChg>
        <pc:spChg chg="add mod">
          <ac:chgData name="Mitchell Evan" userId="ff278e32-69be-434a-aa10-d0846bac5285" providerId="ADAL" clId="{0EA9898E-DFB9-4971-9A6B-7DE943970070}" dt="2022-03-17T20:43:37.732" v="45083" actId="20577"/>
          <ac:spMkLst>
            <pc:docMk/>
            <pc:sldMk cId="3921699679" sldId="1049"/>
            <ac:spMk id="5" creationId="{E7A77646-6222-42D2-95EE-527A77B59467}"/>
          </ac:spMkLst>
        </pc:spChg>
      </pc:sldChg>
      <pc:sldChg chg="modSp add del mod ord">
        <pc:chgData name="Mitchell Evan" userId="ff278e32-69be-434a-aa10-d0846bac5285" providerId="ADAL" clId="{0EA9898E-DFB9-4971-9A6B-7DE943970070}" dt="2022-03-16T15:32:16.222" v="21827" actId="2696"/>
        <pc:sldMkLst>
          <pc:docMk/>
          <pc:sldMk cId="2372595534" sldId="1050"/>
        </pc:sldMkLst>
        <pc:spChg chg="mod">
          <ac:chgData name="Mitchell Evan" userId="ff278e32-69be-434a-aa10-d0846bac5285" providerId="ADAL" clId="{0EA9898E-DFB9-4971-9A6B-7DE943970070}" dt="2022-03-14T22:25:30.475" v="12168" actId="20577"/>
          <ac:spMkLst>
            <pc:docMk/>
            <pc:sldMk cId="2372595534" sldId="1050"/>
            <ac:spMk id="3" creationId="{87FE2A67-BBAB-4C85-8132-400F7BA49A85}"/>
          </ac:spMkLst>
        </pc:spChg>
      </pc:sldChg>
      <pc:sldChg chg="addSp delSp modSp add mod modAnim modNotesTx">
        <pc:chgData name="Mitchell Evan" userId="ff278e32-69be-434a-aa10-d0846bac5285" providerId="ADAL" clId="{0EA9898E-DFB9-4971-9A6B-7DE943970070}" dt="2022-03-17T19:48:28.079" v="43686" actId="962"/>
        <pc:sldMkLst>
          <pc:docMk/>
          <pc:sldMk cId="4202916709" sldId="1050"/>
        </pc:sldMkLst>
        <pc:spChg chg="mod">
          <ac:chgData name="Mitchell Evan" userId="ff278e32-69be-434a-aa10-d0846bac5285" providerId="ADAL" clId="{0EA9898E-DFB9-4971-9A6B-7DE943970070}" dt="2022-03-17T12:52:10.609" v="32028" actId="20577"/>
          <ac:spMkLst>
            <pc:docMk/>
            <pc:sldMk cId="4202916709" sldId="1050"/>
            <ac:spMk id="2" creationId="{D6E3BDD8-D3E2-483C-A348-E67FCA97E4E2}"/>
          </ac:spMkLst>
        </pc:spChg>
        <pc:spChg chg="del mod">
          <ac:chgData name="Mitchell Evan" userId="ff278e32-69be-434a-aa10-d0846bac5285" providerId="ADAL" clId="{0EA9898E-DFB9-4971-9A6B-7DE943970070}" dt="2022-03-17T13:00:15.872" v="32105" actId="478"/>
          <ac:spMkLst>
            <pc:docMk/>
            <pc:sldMk cId="4202916709" sldId="1050"/>
            <ac:spMk id="3" creationId="{87FE2A67-BBAB-4C85-8132-400F7BA49A85}"/>
          </ac:spMkLst>
        </pc:spChg>
        <pc:spChg chg="del mod topLvl">
          <ac:chgData name="Mitchell Evan" userId="ff278e32-69be-434a-aa10-d0846bac5285" providerId="ADAL" clId="{0EA9898E-DFB9-4971-9A6B-7DE943970070}" dt="2022-03-17T17:58:44.450" v="40369" actId="478"/>
          <ac:spMkLst>
            <pc:docMk/>
            <pc:sldMk cId="4202916709" sldId="1050"/>
            <ac:spMk id="7" creationId="{96954092-952C-49EA-9CCF-51C527D1B4D4}"/>
          </ac:spMkLst>
        </pc:spChg>
        <pc:grpChg chg="add del mod">
          <ac:chgData name="Mitchell Evan" userId="ff278e32-69be-434a-aa10-d0846bac5285" providerId="ADAL" clId="{0EA9898E-DFB9-4971-9A6B-7DE943970070}" dt="2022-03-17T17:58:38.570" v="40366" actId="165"/>
          <ac:grpSpMkLst>
            <pc:docMk/>
            <pc:sldMk cId="4202916709" sldId="1050"/>
            <ac:grpSpMk id="5" creationId="{94C2A7FA-C6F6-4D32-BDED-5EF02FF3BF33}"/>
          </ac:grpSpMkLst>
        </pc:grpChg>
        <pc:graphicFrameChg chg="add mod modGraphic">
          <ac:chgData name="Mitchell Evan" userId="ff278e32-69be-434a-aa10-d0846bac5285" providerId="ADAL" clId="{0EA9898E-DFB9-4971-9A6B-7DE943970070}" dt="2022-03-17T19:48:19.970" v="43684" actId="962"/>
          <ac:graphicFrameMkLst>
            <pc:docMk/>
            <pc:sldMk cId="4202916709" sldId="1050"/>
            <ac:graphicFrameMk id="4" creationId="{31AF646D-55C4-41CC-96DE-CE2852B78AF6}"/>
          </ac:graphicFrameMkLst>
        </pc:graphicFrameChg>
        <pc:cxnChg chg="mod topLvl">
          <ac:chgData name="Mitchell Evan" userId="ff278e32-69be-434a-aa10-d0846bac5285" providerId="ADAL" clId="{0EA9898E-DFB9-4971-9A6B-7DE943970070}" dt="2022-03-17T19:48:25.930" v="43685" actId="962"/>
          <ac:cxnSpMkLst>
            <pc:docMk/>
            <pc:sldMk cId="4202916709" sldId="1050"/>
            <ac:cxnSpMk id="6" creationId="{279E052F-EA39-4ED9-B411-022BA2DA32F6}"/>
          </ac:cxnSpMkLst>
        </pc:cxnChg>
        <pc:cxnChg chg="add mod">
          <ac:chgData name="Mitchell Evan" userId="ff278e32-69be-434a-aa10-d0846bac5285" providerId="ADAL" clId="{0EA9898E-DFB9-4971-9A6B-7DE943970070}" dt="2022-03-17T19:48:28.079" v="43686" actId="962"/>
          <ac:cxnSpMkLst>
            <pc:docMk/>
            <pc:sldMk cId="4202916709" sldId="1050"/>
            <ac:cxnSpMk id="10" creationId="{2F49BE59-4F2A-40D2-B778-6C4692346A47}"/>
          </ac:cxnSpMkLst>
        </pc:cxnChg>
      </pc:sldChg>
      <pc:sldChg chg="modSp add mod ord modNotesTx">
        <pc:chgData name="Mitchell Evan" userId="ff278e32-69be-434a-aa10-d0846bac5285" providerId="ADAL" clId="{0EA9898E-DFB9-4971-9A6B-7DE943970070}" dt="2022-03-17T20:08:26.699" v="43694" actId="20577"/>
        <pc:sldMkLst>
          <pc:docMk/>
          <pc:sldMk cId="831064283" sldId="1051"/>
        </pc:sldMkLst>
        <pc:spChg chg="mod">
          <ac:chgData name="Mitchell Evan" userId="ff278e32-69be-434a-aa10-d0846bac5285" providerId="ADAL" clId="{0EA9898E-DFB9-4971-9A6B-7DE943970070}" dt="2022-03-14T22:41:36.023" v="12945" actId="20577"/>
          <ac:spMkLst>
            <pc:docMk/>
            <pc:sldMk cId="831064283" sldId="1051"/>
            <ac:spMk id="2" creationId="{D6E3BDD8-D3E2-483C-A348-E67FCA97E4E2}"/>
          </ac:spMkLst>
        </pc:spChg>
        <pc:spChg chg="mod">
          <ac:chgData name="Mitchell Evan" userId="ff278e32-69be-434a-aa10-d0846bac5285" providerId="ADAL" clId="{0EA9898E-DFB9-4971-9A6B-7DE943970070}" dt="2022-03-17T18:22:31.836" v="40637" actId="20577"/>
          <ac:spMkLst>
            <pc:docMk/>
            <pc:sldMk cId="831064283" sldId="1051"/>
            <ac:spMk id="3" creationId="{87FE2A67-BBAB-4C85-8132-400F7BA49A85}"/>
          </ac:spMkLst>
        </pc:spChg>
      </pc:sldChg>
      <pc:sldChg chg="modSp add mod ord modNotesTx">
        <pc:chgData name="Mitchell Evan" userId="ff278e32-69be-434a-aa10-d0846bac5285" providerId="ADAL" clId="{0EA9898E-DFB9-4971-9A6B-7DE943970070}" dt="2022-03-17T11:41:19.666" v="27558" actId="20577"/>
        <pc:sldMkLst>
          <pc:docMk/>
          <pc:sldMk cId="1834888602" sldId="1052"/>
        </pc:sldMkLst>
        <pc:spChg chg="mod">
          <ac:chgData name="Mitchell Evan" userId="ff278e32-69be-434a-aa10-d0846bac5285" providerId="ADAL" clId="{0EA9898E-DFB9-4971-9A6B-7DE943970070}" dt="2022-03-14T21:16:17.250" v="9318" actId="20577"/>
          <ac:spMkLst>
            <pc:docMk/>
            <pc:sldMk cId="1834888602" sldId="1052"/>
            <ac:spMk id="2" creationId="{742DC098-E4AB-5E4B-8642-ED6AFD0DB37C}"/>
          </ac:spMkLst>
        </pc:spChg>
        <pc:spChg chg="mod">
          <ac:chgData name="Mitchell Evan" userId="ff278e32-69be-434a-aa10-d0846bac5285" providerId="ADAL" clId="{0EA9898E-DFB9-4971-9A6B-7DE943970070}" dt="2022-03-14T17:22:08.801" v="5871" actId="20577"/>
          <ac:spMkLst>
            <pc:docMk/>
            <pc:sldMk cId="1834888602" sldId="1052"/>
            <ac:spMk id="3" creationId="{C1AB6B72-A654-1045-B716-F4AACD4AA540}"/>
          </ac:spMkLst>
        </pc:spChg>
      </pc:sldChg>
      <pc:sldChg chg="modSp add mod ord modNotesTx">
        <pc:chgData name="Mitchell Evan" userId="ff278e32-69be-434a-aa10-d0846bac5285" providerId="ADAL" clId="{0EA9898E-DFB9-4971-9A6B-7DE943970070}" dt="2022-03-17T17:49:19.026" v="39935" actId="5793"/>
        <pc:sldMkLst>
          <pc:docMk/>
          <pc:sldMk cId="3337675548" sldId="1053"/>
        </pc:sldMkLst>
        <pc:spChg chg="mod">
          <ac:chgData name="Mitchell Evan" userId="ff278e32-69be-434a-aa10-d0846bac5285" providerId="ADAL" clId="{0EA9898E-DFB9-4971-9A6B-7DE943970070}" dt="2022-03-17T11:19:45.054" v="26559" actId="20577"/>
          <ac:spMkLst>
            <pc:docMk/>
            <pc:sldMk cId="3337675548" sldId="1053"/>
            <ac:spMk id="2" creationId="{D6E3BDD8-D3E2-483C-A348-E67FCA97E4E2}"/>
          </ac:spMkLst>
        </pc:spChg>
        <pc:spChg chg="mod">
          <ac:chgData name="Mitchell Evan" userId="ff278e32-69be-434a-aa10-d0846bac5285" providerId="ADAL" clId="{0EA9898E-DFB9-4971-9A6B-7DE943970070}" dt="2022-03-17T17:47:47.853" v="39722" actId="20577"/>
          <ac:spMkLst>
            <pc:docMk/>
            <pc:sldMk cId="3337675548" sldId="1053"/>
            <ac:spMk id="3" creationId="{87FE2A67-BBAB-4C85-8132-400F7BA49A85}"/>
          </ac:spMkLst>
        </pc:spChg>
      </pc:sldChg>
      <pc:sldChg chg="modSp add mod modNotesTx">
        <pc:chgData name="Mitchell Evan" userId="ff278e32-69be-434a-aa10-d0846bac5285" providerId="ADAL" clId="{0EA9898E-DFB9-4971-9A6B-7DE943970070}" dt="2022-03-17T17:53:08.596" v="40308" actId="20577"/>
        <pc:sldMkLst>
          <pc:docMk/>
          <pc:sldMk cId="181787458" sldId="1054"/>
        </pc:sldMkLst>
        <pc:spChg chg="mod">
          <ac:chgData name="Mitchell Evan" userId="ff278e32-69be-434a-aa10-d0846bac5285" providerId="ADAL" clId="{0EA9898E-DFB9-4971-9A6B-7DE943970070}" dt="2022-03-17T17:50:09.277" v="40032" actId="20577"/>
          <ac:spMkLst>
            <pc:docMk/>
            <pc:sldMk cId="181787458" sldId="1054"/>
            <ac:spMk id="2" creationId="{D6E3BDD8-D3E2-483C-A348-E67FCA97E4E2}"/>
          </ac:spMkLst>
        </pc:spChg>
        <pc:spChg chg="mod">
          <ac:chgData name="Mitchell Evan" userId="ff278e32-69be-434a-aa10-d0846bac5285" providerId="ADAL" clId="{0EA9898E-DFB9-4971-9A6B-7DE943970070}" dt="2022-03-17T11:28:55.258" v="26787" actId="114"/>
          <ac:spMkLst>
            <pc:docMk/>
            <pc:sldMk cId="181787458" sldId="1054"/>
            <ac:spMk id="3" creationId="{87FE2A67-BBAB-4C85-8132-400F7BA49A85}"/>
          </ac:spMkLst>
        </pc:spChg>
      </pc:sldChg>
      <pc:sldChg chg="modSp add mod modNotesTx">
        <pc:chgData name="Mitchell Evan" userId="ff278e32-69be-434a-aa10-d0846bac5285" providerId="ADAL" clId="{0EA9898E-DFB9-4971-9A6B-7DE943970070}" dt="2022-03-17T20:28:19.086" v="44745" actId="20577"/>
        <pc:sldMkLst>
          <pc:docMk/>
          <pc:sldMk cId="4149274556" sldId="1055"/>
        </pc:sldMkLst>
        <pc:spChg chg="mod">
          <ac:chgData name="Mitchell Evan" userId="ff278e32-69be-434a-aa10-d0846bac5285" providerId="ADAL" clId="{0EA9898E-DFB9-4971-9A6B-7DE943970070}" dt="2022-03-14T21:21:01.200" v="9431" actId="20577"/>
          <ac:spMkLst>
            <pc:docMk/>
            <pc:sldMk cId="4149274556" sldId="1055"/>
            <ac:spMk id="2" creationId="{D6E3BDD8-D3E2-483C-A348-E67FCA97E4E2}"/>
          </ac:spMkLst>
        </pc:spChg>
        <pc:spChg chg="mod">
          <ac:chgData name="Mitchell Evan" userId="ff278e32-69be-434a-aa10-d0846bac5285" providerId="ADAL" clId="{0EA9898E-DFB9-4971-9A6B-7DE943970070}" dt="2022-03-17T11:46:51.800" v="28096" actId="692"/>
          <ac:spMkLst>
            <pc:docMk/>
            <pc:sldMk cId="4149274556" sldId="1055"/>
            <ac:spMk id="3" creationId="{87FE2A67-BBAB-4C85-8132-400F7BA49A85}"/>
          </ac:spMkLst>
        </pc:spChg>
      </pc:sldChg>
      <pc:sldChg chg="modSp add mod ord modNotesTx">
        <pc:chgData name="Mitchell Evan" userId="ff278e32-69be-434a-aa10-d0846bac5285" providerId="ADAL" clId="{0EA9898E-DFB9-4971-9A6B-7DE943970070}" dt="2022-03-17T17:54:21.101" v="40325" actId="20577"/>
        <pc:sldMkLst>
          <pc:docMk/>
          <pc:sldMk cId="3803149838" sldId="1056"/>
        </pc:sldMkLst>
        <pc:spChg chg="mod">
          <ac:chgData name="Mitchell Evan" userId="ff278e32-69be-434a-aa10-d0846bac5285" providerId="ADAL" clId="{0EA9898E-DFB9-4971-9A6B-7DE943970070}" dt="2022-03-17T12:30:37.047" v="30662" actId="27636"/>
          <ac:spMkLst>
            <pc:docMk/>
            <pc:sldMk cId="3803149838" sldId="1056"/>
            <ac:spMk id="2" creationId="{D6E3BDD8-D3E2-483C-A348-E67FCA97E4E2}"/>
          </ac:spMkLst>
        </pc:spChg>
        <pc:spChg chg="mod">
          <ac:chgData name="Mitchell Evan" userId="ff278e32-69be-434a-aa10-d0846bac5285" providerId="ADAL" clId="{0EA9898E-DFB9-4971-9A6B-7DE943970070}" dt="2022-03-17T12:34:19.375" v="30882" actId="20577"/>
          <ac:spMkLst>
            <pc:docMk/>
            <pc:sldMk cId="3803149838" sldId="1056"/>
            <ac:spMk id="3" creationId="{87FE2A67-BBAB-4C85-8132-400F7BA49A85}"/>
          </ac:spMkLst>
        </pc:spChg>
      </pc:sldChg>
      <pc:sldChg chg="modSp add mod ord modAnim modNotesTx">
        <pc:chgData name="Mitchell Evan" userId="ff278e32-69be-434a-aa10-d0846bac5285" providerId="ADAL" clId="{0EA9898E-DFB9-4971-9A6B-7DE943970070}" dt="2022-03-17T17:58:08.947" v="40363"/>
        <pc:sldMkLst>
          <pc:docMk/>
          <pc:sldMk cId="1493175975" sldId="1057"/>
        </pc:sldMkLst>
        <pc:spChg chg="mod">
          <ac:chgData name="Mitchell Evan" userId="ff278e32-69be-434a-aa10-d0846bac5285" providerId="ADAL" clId="{0EA9898E-DFB9-4971-9A6B-7DE943970070}" dt="2022-03-17T13:06:30.877" v="32404" actId="20577"/>
          <ac:spMkLst>
            <pc:docMk/>
            <pc:sldMk cId="1493175975" sldId="1057"/>
            <ac:spMk id="2" creationId="{D6E3BDD8-D3E2-483C-A348-E67FCA97E4E2}"/>
          </ac:spMkLst>
        </pc:spChg>
        <pc:spChg chg="mod">
          <ac:chgData name="Mitchell Evan" userId="ff278e32-69be-434a-aa10-d0846bac5285" providerId="ADAL" clId="{0EA9898E-DFB9-4971-9A6B-7DE943970070}" dt="2022-03-17T13:07:00.574" v="32421" actId="20577"/>
          <ac:spMkLst>
            <pc:docMk/>
            <pc:sldMk cId="1493175975" sldId="1057"/>
            <ac:spMk id="3" creationId="{87FE2A67-BBAB-4C85-8132-400F7BA49A85}"/>
          </ac:spMkLst>
        </pc:spChg>
      </pc:sldChg>
      <pc:sldChg chg="modSp add mod ord">
        <pc:chgData name="Mitchell Evan" userId="ff278e32-69be-434a-aa10-d0846bac5285" providerId="ADAL" clId="{0EA9898E-DFB9-4971-9A6B-7DE943970070}" dt="2022-03-17T18:21:29.645" v="40626" actId="20577"/>
        <pc:sldMkLst>
          <pc:docMk/>
          <pc:sldMk cId="2485972511" sldId="1058"/>
        </pc:sldMkLst>
        <pc:spChg chg="mod">
          <ac:chgData name="Mitchell Evan" userId="ff278e32-69be-434a-aa10-d0846bac5285" providerId="ADAL" clId="{0EA9898E-DFB9-4971-9A6B-7DE943970070}" dt="2022-03-14T22:59:35.240" v="13813" actId="20577"/>
          <ac:spMkLst>
            <pc:docMk/>
            <pc:sldMk cId="2485972511" sldId="1058"/>
            <ac:spMk id="2" creationId="{D6E3BDD8-D3E2-483C-A348-E67FCA97E4E2}"/>
          </ac:spMkLst>
        </pc:spChg>
        <pc:spChg chg="mod">
          <ac:chgData name="Mitchell Evan" userId="ff278e32-69be-434a-aa10-d0846bac5285" providerId="ADAL" clId="{0EA9898E-DFB9-4971-9A6B-7DE943970070}" dt="2022-03-17T18:21:29.645" v="40626" actId="20577"/>
          <ac:spMkLst>
            <pc:docMk/>
            <pc:sldMk cId="2485972511" sldId="1058"/>
            <ac:spMk id="3" creationId="{87FE2A67-BBAB-4C85-8132-400F7BA49A85}"/>
          </ac:spMkLst>
        </pc:spChg>
      </pc:sldChg>
      <pc:sldChg chg="modSp add mod ord modNotesTx">
        <pc:chgData name="Mitchell Evan" userId="ff278e32-69be-434a-aa10-d0846bac5285" providerId="ADAL" clId="{0EA9898E-DFB9-4971-9A6B-7DE943970070}" dt="2022-03-17T13:40:25.559" v="34085"/>
        <pc:sldMkLst>
          <pc:docMk/>
          <pc:sldMk cId="2280879314" sldId="1059"/>
        </pc:sldMkLst>
        <pc:spChg chg="mod">
          <ac:chgData name="Mitchell Evan" userId="ff278e32-69be-434a-aa10-d0846bac5285" providerId="ADAL" clId="{0EA9898E-DFB9-4971-9A6B-7DE943970070}" dt="2022-03-14T22:07:59.859" v="11247" actId="20577"/>
          <ac:spMkLst>
            <pc:docMk/>
            <pc:sldMk cId="2280879314" sldId="1059"/>
            <ac:spMk id="2" creationId="{D6E3BDD8-D3E2-483C-A348-E67FCA97E4E2}"/>
          </ac:spMkLst>
        </pc:spChg>
        <pc:spChg chg="mod">
          <ac:chgData name="Mitchell Evan" userId="ff278e32-69be-434a-aa10-d0846bac5285" providerId="ADAL" clId="{0EA9898E-DFB9-4971-9A6B-7DE943970070}" dt="2022-03-17T13:37:14.275" v="33977" actId="20577"/>
          <ac:spMkLst>
            <pc:docMk/>
            <pc:sldMk cId="2280879314" sldId="1059"/>
            <ac:spMk id="3" creationId="{87FE2A67-BBAB-4C85-8132-400F7BA49A85}"/>
          </ac:spMkLst>
        </pc:spChg>
      </pc:sldChg>
      <pc:sldChg chg="modSp add mod ord modNotesTx">
        <pc:chgData name="Mitchell Evan" userId="ff278e32-69be-434a-aa10-d0846bac5285" providerId="ADAL" clId="{0EA9898E-DFB9-4971-9A6B-7DE943970070}" dt="2022-03-17T14:05:12.386" v="34958" actId="692"/>
        <pc:sldMkLst>
          <pc:docMk/>
          <pc:sldMk cId="123122995" sldId="1060"/>
        </pc:sldMkLst>
        <pc:spChg chg="mod">
          <ac:chgData name="Mitchell Evan" userId="ff278e32-69be-434a-aa10-d0846bac5285" providerId="ADAL" clId="{0EA9898E-DFB9-4971-9A6B-7DE943970070}" dt="2022-03-17T12:25:17.183" v="30353" actId="20577"/>
          <ac:spMkLst>
            <pc:docMk/>
            <pc:sldMk cId="123122995" sldId="1060"/>
            <ac:spMk id="2" creationId="{D6E3BDD8-D3E2-483C-A348-E67FCA97E4E2}"/>
          </ac:spMkLst>
        </pc:spChg>
        <pc:spChg chg="mod">
          <ac:chgData name="Mitchell Evan" userId="ff278e32-69be-434a-aa10-d0846bac5285" providerId="ADAL" clId="{0EA9898E-DFB9-4971-9A6B-7DE943970070}" dt="2022-03-17T14:05:12.386" v="34958" actId="692"/>
          <ac:spMkLst>
            <pc:docMk/>
            <pc:sldMk cId="123122995" sldId="1060"/>
            <ac:spMk id="3" creationId="{87FE2A67-BBAB-4C85-8132-400F7BA49A85}"/>
          </ac:spMkLst>
        </pc:spChg>
      </pc:sldChg>
      <pc:sldChg chg="modSp add mod">
        <pc:chgData name="Mitchell Evan" userId="ff278e32-69be-434a-aa10-d0846bac5285" providerId="ADAL" clId="{0EA9898E-DFB9-4971-9A6B-7DE943970070}" dt="2022-03-17T20:45:13.108" v="45104" actId="20577"/>
        <pc:sldMkLst>
          <pc:docMk/>
          <pc:sldMk cId="2125577654" sldId="1061"/>
        </pc:sldMkLst>
        <pc:spChg chg="mod">
          <ac:chgData name="Mitchell Evan" userId="ff278e32-69be-434a-aa10-d0846bac5285" providerId="ADAL" clId="{0EA9898E-DFB9-4971-9A6B-7DE943970070}" dt="2022-03-17T20:45:13.108" v="45104" actId="20577"/>
          <ac:spMkLst>
            <pc:docMk/>
            <pc:sldMk cId="2125577654" sldId="1061"/>
            <ac:spMk id="2" creationId="{D6E3BDD8-D3E2-483C-A348-E67FCA97E4E2}"/>
          </ac:spMkLst>
        </pc:spChg>
        <pc:spChg chg="mod">
          <ac:chgData name="Mitchell Evan" userId="ff278e32-69be-434a-aa10-d0846bac5285" providerId="ADAL" clId="{0EA9898E-DFB9-4971-9A6B-7DE943970070}" dt="2022-03-17T20:43:13.983" v="45079" actId="20577"/>
          <ac:spMkLst>
            <pc:docMk/>
            <pc:sldMk cId="2125577654" sldId="1061"/>
            <ac:spMk id="3" creationId="{87FE2A67-BBAB-4C85-8132-400F7BA49A85}"/>
          </ac:spMkLst>
        </pc:spChg>
      </pc:sldChg>
      <pc:sldChg chg="modSp add mod ord modNotesTx">
        <pc:chgData name="Mitchell Evan" userId="ff278e32-69be-434a-aa10-d0846bac5285" providerId="ADAL" clId="{0EA9898E-DFB9-4971-9A6B-7DE943970070}" dt="2022-03-17T13:24:29.400" v="33145" actId="20577"/>
        <pc:sldMkLst>
          <pc:docMk/>
          <pc:sldMk cId="2754085595" sldId="1062"/>
        </pc:sldMkLst>
        <pc:spChg chg="mod">
          <ac:chgData name="Mitchell Evan" userId="ff278e32-69be-434a-aa10-d0846bac5285" providerId="ADAL" clId="{0EA9898E-DFB9-4971-9A6B-7DE943970070}" dt="2022-03-17T13:23:59.425" v="33085" actId="20577"/>
          <ac:spMkLst>
            <pc:docMk/>
            <pc:sldMk cId="2754085595" sldId="1062"/>
            <ac:spMk id="3" creationId="{87FE2A67-BBAB-4C85-8132-400F7BA49A85}"/>
          </ac:spMkLst>
        </pc:spChg>
      </pc:sldChg>
      <pc:sldChg chg="modSp add mod">
        <pc:chgData name="Mitchell Evan" userId="ff278e32-69be-434a-aa10-d0846bac5285" providerId="ADAL" clId="{0EA9898E-DFB9-4971-9A6B-7DE943970070}" dt="2022-03-17T18:50:17.642" v="41511" actId="20577"/>
        <pc:sldMkLst>
          <pc:docMk/>
          <pc:sldMk cId="3812423651" sldId="1063"/>
        </pc:sldMkLst>
        <pc:spChg chg="mod">
          <ac:chgData name="Mitchell Evan" userId="ff278e32-69be-434a-aa10-d0846bac5285" providerId="ADAL" clId="{0EA9898E-DFB9-4971-9A6B-7DE943970070}" dt="2022-03-17T13:10:34.622" v="32571" actId="20577"/>
          <ac:spMkLst>
            <pc:docMk/>
            <pc:sldMk cId="3812423651" sldId="1063"/>
            <ac:spMk id="2" creationId="{D6E3BDD8-D3E2-483C-A348-E67FCA97E4E2}"/>
          </ac:spMkLst>
        </pc:spChg>
        <pc:spChg chg="mod">
          <ac:chgData name="Mitchell Evan" userId="ff278e32-69be-434a-aa10-d0846bac5285" providerId="ADAL" clId="{0EA9898E-DFB9-4971-9A6B-7DE943970070}" dt="2022-03-17T18:50:17.642" v="41511" actId="20577"/>
          <ac:spMkLst>
            <pc:docMk/>
            <pc:sldMk cId="3812423651" sldId="1063"/>
            <ac:spMk id="3" creationId="{87FE2A67-BBAB-4C85-8132-400F7BA49A85}"/>
          </ac:spMkLst>
        </pc:spChg>
      </pc:sldChg>
      <pc:sldChg chg="modSp add mod ord modAnim modNotesTx">
        <pc:chgData name="Mitchell Evan" userId="ff278e32-69be-434a-aa10-d0846bac5285" providerId="ADAL" clId="{0EA9898E-DFB9-4971-9A6B-7DE943970070}" dt="2022-03-17T17:33:20.874" v="38745"/>
        <pc:sldMkLst>
          <pc:docMk/>
          <pc:sldMk cId="2354161342" sldId="1064"/>
        </pc:sldMkLst>
        <pc:spChg chg="mod">
          <ac:chgData name="Mitchell Evan" userId="ff278e32-69be-434a-aa10-d0846bac5285" providerId="ADAL" clId="{0EA9898E-DFB9-4971-9A6B-7DE943970070}" dt="2022-03-17T17:19:41.945" v="37855" actId="20577"/>
          <ac:spMkLst>
            <pc:docMk/>
            <pc:sldMk cId="2354161342" sldId="1064"/>
            <ac:spMk id="2" creationId="{D6E3BDD8-D3E2-483C-A348-E67FCA97E4E2}"/>
          </ac:spMkLst>
        </pc:spChg>
        <pc:spChg chg="mod">
          <ac:chgData name="Mitchell Evan" userId="ff278e32-69be-434a-aa10-d0846bac5285" providerId="ADAL" clId="{0EA9898E-DFB9-4971-9A6B-7DE943970070}" dt="2022-03-17T17:26:05.713" v="38209" actId="20577"/>
          <ac:spMkLst>
            <pc:docMk/>
            <pc:sldMk cId="2354161342" sldId="1064"/>
            <ac:spMk id="3" creationId="{87FE2A67-BBAB-4C85-8132-400F7BA49A85}"/>
          </ac:spMkLst>
        </pc:spChg>
      </pc:sldChg>
      <pc:sldChg chg="modSp add mod ord">
        <pc:chgData name="Mitchell Evan" userId="ff278e32-69be-434a-aa10-d0846bac5285" providerId="ADAL" clId="{0EA9898E-DFB9-4971-9A6B-7DE943970070}" dt="2022-03-15T17:44:30.014" v="16573" actId="5793"/>
        <pc:sldMkLst>
          <pc:docMk/>
          <pc:sldMk cId="1346207697" sldId="1065"/>
        </pc:sldMkLst>
        <pc:spChg chg="mod">
          <ac:chgData name="Mitchell Evan" userId="ff278e32-69be-434a-aa10-d0846bac5285" providerId="ADAL" clId="{0EA9898E-DFB9-4971-9A6B-7DE943970070}" dt="2022-03-15T17:44:20.873" v="16551" actId="20577"/>
          <ac:spMkLst>
            <pc:docMk/>
            <pc:sldMk cId="1346207697" sldId="1065"/>
            <ac:spMk id="2" creationId="{00000000-0000-0000-0000-000000000000}"/>
          </ac:spMkLst>
        </pc:spChg>
        <pc:spChg chg="mod">
          <ac:chgData name="Mitchell Evan" userId="ff278e32-69be-434a-aa10-d0846bac5285" providerId="ADAL" clId="{0EA9898E-DFB9-4971-9A6B-7DE943970070}" dt="2022-03-15T17:44:30.014" v="16573" actId="5793"/>
          <ac:spMkLst>
            <pc:docMk/>
            <pc:sldMk cId="1346207697" sldId="1065"/>
            <ac:spMk id="3" creationId="{00000000-0000-0000-0000-000000000000}"/>
          </ac:spMkLst>
        </pc:spChg>
      </pc:sldChg>
      <pc:sldChg chg="new del">
        <pc:chgData name="Mitchell Evan" userId="ff278e32-69be-434a-aa10-d0846bac5285" providerId="ADAL" clId="{0EA9898E-DFB9-4971-9A6B-7DE943970070}" dt="2022-03-15T20:36:07.450" v="16649" actId="47"/>
        <pc:sldMkLst>
          <pc:docMk/>
          <pc:sldMk cId="2048603447" sldId="1066"/>
        </pc:sldMkLst>
      </pc:sldChg>
      <pc:sldChg chg="addSp delSp modSp new mod ord modNotesTx">
        <pc:chgData name="Mitchell Evan" userId="ff278e32-69be-434a-aa10-d0846bac5285" providerId="ADAL" clId="{0EA9898E-DFB9-4971-9A6B-7DE943970070}" dt="2022-03-17T19:48:53.558" v="43689" actId="13244"/>
        <pc:sldMkLst>
          <pc:docMk/>
          <pc:sldMk cId="2742922289" sldId="1067"/>
        </pc:sldMkLst>
        <pc:spChg chg="add mod">
          <ac:chgData name="Mitchell Evan" userId="ff278e32-69be-434a-aa10-d0846bac5285" providerId="ADAL" clId="{0EA9898E-DFB9-4971-9A6B-7DE943970070}" dt="2022-03-17T19:48:53.558" v="43689" actId="13244"/>
          <ac:spMkLst>
            <pc:docMk/>
            <pc:sldMk cId="2742922289" sldId="1067"/>
            <ac:spMk id="2" creationId="{9BE83A9A-2476-4193-BE33-694F50D194B2}"/>
          </ac:spMkLst>
        </pc:spChg>
        <pc:spChg chg="del">
          <ac:chgData name="Mitchell Evan" userId="ff278e32-69be-434a-aa10-d0846bac5285" providerId="ADAL" clId="{0EA9898E-DFB9-4971-9A6B-7DE943970070}" dt="2022-03-15T17:47:14.374" v="16584" actId="478"/>
          <ac:spMkLst>
            <pc:docMk/>
            <pc:sldMk cId="2742922289" sldId="1067"/>
            <ac:spMk id="2" creationId="{EA3B6650-F8CD-4642-8757-6438E513E505}"/>
          </ac:spMkLst>
        </pc:spChg>
        <pc:spChg chg="del">
          <ac:chgData name="Mitchell Evan" userId="ff278e32-69be-434a-aa10-d0846bac5285" providerId="ADAL" clId="{0EA9898E-DFB9-4971-9A6B-7DE943970070}" dt="2022-03-15T17:47:11.331" v="16583" actId="478"/>
          <ac:spMkLst>
            <pc:docMk/>
            <pc:sldMk cId="2742922289" sldId="1067"/>
            <ac:spMk id="3" creationId="{D684D046-A85C-4C72-941B-FF5EB2CAACCF}"/>
          </ac:spMkLst>
        </pc:spChg>
        <pc:spChg chg="add mod">
          <ac:chgData name="Mitchell Evan" userId="ff278e32-69be-434a-aa10-d0846bac5285" providerId="ADAL" clId="{0EA9898E-DFB9-4971-9A6B-7DE943970070}" dt="2022-03-17T19:48:47.121" v="43687" actId="962"/>
          <ac:spMkLst>
            <pc:docMk/>
            <pc:sldMk cId="2742922289" sldId="1067"/>
            <ac:spMk id="7" creationId="{5983C064-CCDE-476B-BECB-193917DB77E5}"/>
          </ac:spMkLst>
        </pc:spChg>
        <pc:spChg chg="add mod">
          <ac:chgData name="Mitchell Evan" userId="ff278e32-69be-434a-aa10-d0846bac5285" providerId="ADAL" clId="{0EA9898E-DFB9-4971-9A6B-7DE943970070}" dt="2022-03-17T19:48:47.541" v="43688" actId="962"/>
          <ac:spMkLst>
            <pc:docMk/>
            <pc:sldMk cId="2742922289" sldId="1067"/>
            <ac:spMk id="8" creationId="{4D9EA211-E3BA-449D-BCCA-02CD28155F43}"/>
          </ac:spMkLst>
        </pc:spChg>
        <pc:spChg chg="add del mod">
          <ac:chgData name="Mitchell Evan" userId="ff278e32-69be-434a-aa10-d0846bac5285" providerId="ADAL" clId="{0EA9898E-DFB9-4971-9A6B-7DE943970070}" dt="2022-03-16T01:03:42.476" v="20395"/>
          <ac:spMkLst>
            <pc:docMk/>
            <pc:sldMk cId="2742922289" sldId="1067"/>
            <ac:spMk id="9" creationId="{70750F08-464C-4C44-A619-F56D31C626AA}"/>
          </ac:spMkLst>
        </pc:spChg>
        <pc:picChg chg="add del mod">
          <ac:chgData name="Mitchell Evan" userId="ff278e32-69be-434a-aa10-d0846bac5285" providerId="ADAL" clId="{0EA9898E-DFB9-4971-9A6B-7DE943970070}" dt="2022-03-15T17:50:09.227" v="16593" actId="21"/>
          <ac:picMkLst>
            <pc:docMk/>
            <pc:sldMk cId="2742922289" sldId="1067"/>
            <ac:picMk id="5" creationId="{444058A8-7090-4EE9-AF5D-747B63E045D4}"/>
          </ac:picMkLst>
        </pc:picChg>
        <pc:picChg chg="add mod">
          <ac:chgData name="Mitchell Evan" userId="ff278e32-69be-434a-aa10-d0846bac5285" providerId="ADAL" clId="{0EA9898E-DFB9-4971-9A6B-7DE943970070}" dt="2022-03-17T19:34:22.815" v="42266" actId="962"/>
          <ac:picMkLst>
            <pc:docMk/>
            <pc:sldMk cId="2742922289" sldId="1067"/>
            <ac:picMk id="6" creationId="{51EE4455-E375-441C-B171-0C36DC2FE281}"/>
          </ac:picMkLst>
        </pc:picChg>
      </pc:sldChg>
      <pc:sldChg chg="addSp modSp add mod modNotesTx">
        <pc:chgData name="Mitchell Evan" userId="ff278e32-69be-434a-aa10-d0846bac5285" providerId="ADAL" clId="{0EA9898E-DFB9-4971-9A6B-7DE943970070}" dt="2022-03-17T12:15:34.849" v="29978" actId="114"/>
        <pc:sldMkLst>
          <pc:docMk/>
          <pc:sldMk cId="2249140711" sldId="1068"/>
        </pc:sldMkLst>
        <pc:spChg chg="mod">
          <ac:chgData name="Mitchell Evan" userId="ff278e32-69be-434a-aa10-d0846bac5285" providerId="ADAL" clId="{0EA9898E-DFB9-4971-9A6B-7DE943970070}" dt="2022-03-16T19:38:30.684" v="22879" actId="20577"/>
          <ac:spMkLst>
            <pc:docMk/>
            <pc:sldMk cId="2249140711" sldId="1068"/>
            <ac:spMk id="2" creationId="{D6E3BDD8-D3E2-483C-A348-E67FCA97E4E2}"/>
          </ac:spMkLst>
        </pc:spChg>
        <pc:spChg chg="mod">
          <ac:chgData name="Mitchell Evan" userId="ff278e32-69be-434a-aa10-d0846bac5285" providerId="ADAL" clId="{0EA9898E-DFB9-4971-9A6B-7DE943970070}" dt="2022-03-17T12:15:34.849" v="29978" actId="114"/>
          <ac:spMkLst>
            <pc:docMk/>
            <pc:sldMk cId="2249140711" sldId="1068"/>
            <ac:spMk id="3" creationId="{87FE2A67-BBAB-4C85-8132-400F7BA49A85}"/>
          </ac:spMkLst>
        </pc:spChg>
        <pc:spChg chg="add mod">
          <ac:chgData name="Mitchell Evan" userId="ff278e32-69be-434a-aa10-d0846bac5285" providerId="ADAL" clId="{0EA9898E-DFB9-4971-9A6B-7DE943970070}" dt="2022-03-16T19:54:00.561" v="23383" actId="14100"/>
          <ac:spMkLst>
            <pc:docMk/>
            <pc:sldMk cId="2249140711" sldId="1068"/>
            <ac:spMk id="4" creationId="{EBAEEC45-5BE1-484B-9593-CCA806DF6A6C}"/>
          </ac:spMkLst>
        </pc:spChg>
      </pc:sldChg>
      <pc:sldChg chg="addSp delSp modSp add mod ord modNotesTx">
        <pc:chgData name="Mitchell Evan" userId="ff278e32-69be-434a-aa10-d0846bac5285" providerId="ADAL" clId="{0EA9898E-DFB9-4971-9A6B-7DE943970070}" dt="2022-03-17T19:45:34.814" v="43668" actId="962"/>
        <pc:sldMkLst>
          <pc:docMk/>
          <pc:sldMk cId="3956871938" sldId="1069"/>
        </pc:sldMkLst>
        <pc:spChg chg="add del mod">
          <ac:chgData name="Mitchell Evan" userId="ff278e32-69be-434a-aa10-d0846bac5285" providerId="ADAL" clId="{0EA9898E-DFB9-4971-9A6B-7DE943970070}" dt="2022-03-16T01:02:11.754" v="20318" actId="33699"/>
          <ac:spMkLst>
            <pc:docMk/>
            <pc:sldMk cId="3956871938" sldId="1069"/>
            <ac:spMk id="4" creationId="{2706A97B-7776-48E6-9140-087D38AF43C2}"/>
          </ac:spMkLst>
        </pc:spChg>
        <pc:spChg chg="del">
          <ac:chgData name="Mitchell Evan" userId="ff278e32-69be-434a-aa10-d0846bac5285" providerId="ADAL" clId="{0EA9898E-DFB9-4971-9A6B-7DE943970070}" dt="2022-03-16T00:57:48.393" v="20063" actId="478"/>
          <ac:spMkLst>
            <pc:docMk/>
            <pc:sldMk cId="3956871938" sldId="1069"/>
            <ac:spMk id="7" creationId="{5983C064-CCDE-476B-BECB-193917DB77E5}"/>
          </ac:spMkLst>
        </pc:spChg>
        <pc:spChg chg="del mod">
          <ac:chgData name="Mitchell Evan" userId="ff278e32-69be-434a-aa10-d0846bac5285" providerId="ADAL" clId="{0EA9898E-DFB9-4971-9A6B-7DE943970070}" dt="2022-03-16T00:57:48.393" v="20063" actId="478"/>
          <ac:spMkLst>
            <pc:docMk/>
            <pc:sldMk cId="3956871938" sldId="1069"/>
            <ac:spMk id="8" creationId="{4D9EA211-E3BA-449D-BCCA-02CD28155F43}"/>
          </ac:spMkLst>
        </pc:spChg>
        <pc:spChg chg="add del mod">
          <ac:chgData name="Mitchell Evan" userId="ff278e32-69be-434a-aa10-d0846bac5285" providerId="ADAL" clId="{0EA9898E-DFB9-4971-9A6B-7DE943970070}" dt="2022-03-16T01:04:24.987" v="20397"/>
          <ac:spMkLst>
            <pc:docMk/>
            <pc:sldMk cId="3956871938" sldId="1069"/>
            <ac:spMk id="9" creationId="{F2BEAEC8-CCE3-4193-8509-1CC6C9944823}"/>
          </ac:spMkLst>
        </pc:spChg>
        <pc:spChg chg="add mod">
          <ac:chgData name="Mitchell Evan" userId="ff278e32-69be-434a-aa10-d0846bac5285" providerId="ADAL" clId="{0EA9898E-DFB9-4971-9A6B-7DE943970070}" dt="2022-03-16T01:08:39.229" v="20512" actId="20577"/>
          <ac:spMkLst>
            <pc:docMk/>
            <pc:sldMk cId="3956871938" sldId="1069"/>
            <ac:spMk id="10" creationId="{7ABDF79A-3272-4F8B-8168-1EC879D5D676}"/>
          </ac:spMkLst>
        </pc:spChg>
        <pc:picChg chg="add mod">
          <ac:chgData name="Mitchell Evan" userId="ff278e32-69be-434a-aa10-d0846bac5285" providerId="ADAL" clId="{0EA9898E-DFB9-4971-9A6B-7DE943970070}" dt="2022-03-17T19:45:34.814" v="43668" actId="962"/>
          <ac:picMkLst>
            <pc:docMk/>
            <pc:sldMk cId="3956871938" sldId="1069"/>
            <ac:picMk id="3" creationId="{233D975E-75F5-4700-B342-49E8CA2ED13D}"/>
          </ac:picMkLst>
        </pc:picChg>
        <pc:picChg chg="del">
          <ac:chgData name="Mitchell Evan" userId="ff278e32-69be-434a-aa10-d0846bac5285" providerId="ADAL" clId="{0EA9898E-DFB9-4971-9A6B-7DE943970070}" dt="2022-03-16T00:57:48.393" v="20063" actId="478"/>
          <ac:picMkLst>
            <pc:docMk/>
            <pc:sldMk cId="3956871938" sldId="1069"/>
            <ac:picMk id="6" creationId="{51EE4455-E375-441C-B171-0C36DC2FE281}"/>
          </ac:picMkLst>
        </pc:picChg>
      </pc:sldChg>
      <pc:sldChg chg="modSp new del">
        <pc:chgData name="Mitchell Evan" userId="ff278e32-69be-434a-aa10-d0846bac5285" providerId="ADAL" clId="{0EA9898E-DFB9-4971-9A6B-7DE943970070}" dt="2022-03-16T01:07:46.793" v="20461" actId="2696"/>
        <pc:sldMkLst>
          <pc:docMk/>
          <pc:sldMk cId="2277156789" sldId="1070"/>
        </pc:sldMkLst>
        <pc:spChg chg="mod">
          <ac:chgData name="Mitchell Evan" userId="ff278e32-69be-434a-aa10-d0846bac5285" providerId="ADAL" clId="{0EA9898E-DFB9-4971-9A6B-7DE943970070}" dt="2022-03-16T01:04:53.437" v="20402" actId="20577"/>
          <ac:spMkLst>
            <pc:docMk/>
            <pc:sldMk cId="2277156789" sldId="1070"/>
            <ac:spMk id="3" creationId="{64FF88AC-00A0-4B24-B64C-20131CE7459B}"/>
          </ac:spMkLst>
        </pc:spChg>
      </pc:sldChg>
      <pc:sldChg chg="addSp modSp add mod ord modNotesTx">
        <pc:chgData name="Mitchell Evan" userId="ff278e32-69be-434a-aa10-d0846bac5285" providerId="ADAL" clId="{0EA9898E-DFB9-4971-9A6B-7DE943970070}" dt="2022-03-17T18:56:03.266" v="41770" actId="20577"/>
        <pc:sldMkLst>
          <pc:docMk/>
          <pc:sldMk cId="3713631001" sldId="1070"/>
        </pc:sldMkLst>
        <pc:spChg chg="mod">
          <ac:chgData name="Mitchell Evan" userId="ff278e32-69be-434a-aa10-d0846bac5285" providerId="ADAL" clId="{0EA9898E-DFB9-4971-9A6B-7DE943970070}" dt="2022-03-17T18:56:03.266" v="41770" actId="20577"/>
          <ac:spMkLst>
            <pc:docMk/>
            <pc:sldMk cId="3713631001" sldId="1070"/>
            <ac:spMk id="2" creationId="{D6E3BDD8-D3E2-483C-A348-E67FCA97E4E2}"/>
          </ac:spMkLst>
        </pc:spChg>
        <pc:spChg chg="mod">
          <ac:chgData name="Mitchell Evan" userId="ff278e32-69be-434a-aa10-d0846bac5285" providerId="ADAL" clId="{0EA9898E-DFB9-4971-9A6B-7DE943970070}" dt="2022-03-17T17:18:10.894" v="37809" actId="20577"/>
          <ac:spMkLst>
            <pc:docMk/>
            <pc:sldMk cId="3713631001" sldId="1070"/>
            <ac:spMk id="3" creationId="{87FE2A67-BBAB-4C85-8132-400F7BA49A85}"/>
          </ac:spMkLst>
        </pc:spChg>
        <pc:spChg chg="add mod">
          <ac:chgData name="Mitchell Evan" userId="ff278e32-69be-434a-aa10-d0846bac5285" providerId="ADAL" clId="{0EA9898E-DFB9-4971-9A6B-7DE943970070}" dt="2022-03-17T05:49:49.859" v="26479" actId="20577"/>
          <ac:spMkLst>
            <pc:docMk/>
            <pc:sldMk cId="3713631001" sldId="1070"/>
            <ac:spMk id="4" creationId="{79A8A3DB-E438-485A-BB6A-4B39067B3C08}"/>
          </ac:spMkLst>
        </pc:spChg>
      </pc:sldChg>
      <pc:sldChg chg="addSp modSp add mod modNotesTx">
        <pc:chgData name="Mitchell Evan" userId="ff278e32-69be-434a-aa10-d0846bac5285" providerId="ADAL" clId="{0EA9898E-DFB9-4971-9A6B-7DE943970070}" dt="2022-03-17T13:55:39.377" v="34834" actId="20577"/>
        <pc:sldMkLst>
          <pc:docMk/>
          <pc:sldMk cId="1212425263" sldId="1071"/>
        </pc:sldMkLst>
        <pc:spChg chg="mod">
          <ac:chgData name="Mitchell Evan" userId="ff278e32-69be-434a-aa10-d0846bac5285" providerId="ADAL" clId="{0EA9898E-DFB9-4971-9A6B-7DE943970070}" dt="2022-03-16T20:11:11.722" v="24762" actId="20577"/>
          <ac:spMkLst>
            <pc:docMk/>
            <pc:sldMk cId="1212425263" sldId="1071"/>
            <ac:spMk id="2" creationId="{D6E3BDD8-D3E2-483C-A348-E67FCA97E4E2}"/>
          </ac:spMkLst>
        </pc:spChg>
        <pc:spChg chg="mod">
          <ac:chgData name="Mitchell Evan" userId="ff278e32-69be-434a-aa10-d0846bac5285" providerId="ADAL" clId="{0EA9898E-DFB9-4971-9A6B-7DE943970070}" dt="2022-03-17T01:16:36.778" v="26441" actId="20577"/>
          <ac:spMkLst>
            <pc:docMk/>
            <pc:sldMk cId="1212425263" sldId="1071"/>
            <ac:spMk id="3" creationId="{87FE2A67-BBAB-4C85-8132-400F7BA49A85}"/>
          </ac:spMkLst>
        </pc:spChg>
        <pc:spChg chg="add mod">
          <ac:chgData name="Mitchell Evan" userId="ff278e32-69be-434a-aa10-d0846bac5285" providerId="ADAL" clId="{0EA9898E-DFB9-4971-9A6B-7DE943970070}" dt="2022-03-16T20:11:39.448" v="24770"/>
          <ac:spMkLst>
            <pc:docMk/>
            <pc:sldMk cId="1212425263" sldId="1071"/>
            <ac:spMk id="4" creationId="{4F1FBEF7-1F9D-4213-B6A0-C01B3AAD538F}"/>
          </ac:spMkLst>
        </pc:spChg>
      </pc:sldChg>
      <pc:sldChg chg="modSp add del mod">
        <pc:chgData name="Mitchell Evan" userId="ff278e32-69be-434a-aa10-d0846bac5285" providerId="ADAL" clId="{0EA9898E-DFB9-4971-9A6B-7DE943970070}" dt="2022-03-17T20:43:26.130" v="45080" actId="47"/>
        <pc:sldMkLst>
          <pc:docMk/>
          <pc:sldMk cId="2924579712" sldId="1072"/>
        </pc:sldMkLst>
        <pc:spChg chg="mod">
          <ac:chgData name="Mitchell Evan" userId="ff278e32-69be-434a-aa10-d0846bac5285" providerId="ADAL" clId="{0EA9898E-DFB9-4971-9A6B-7DE943970070}" dt="2022-03-17T14:03:28.885" v="34954" actId="20577"/>
          <ac:spMkLst>
            <pc:docMk/>
            <pc:sldMk cId="2924579712" sldId="1072"/>
            <ac:spMk id="2" creationId="{D6E3BDD8-D3E2-483C-A348-E67FCA97E4E2}"/>
          </ac:spMkLst>
        </pc:spChg>
        <pc:spChg chg="mod">
          <ac:chgData name="Mitchell Evan" userId="ff278e32-69be-434a-aa10-d0846bac5285" providerId="ADAL" clId="{0EA9898E-DFB9-4971-9A6B-7DE943970070}" dt="2022-03-16T02:00:42.531" v="21757" actId="20577"/>
          <ac:spMkLst>
            <pc:docMk/>
            <pc:sldMk cId="2924579712" sldId="1072"/>
            <ac:spMk id="3" creationId="{87FE2A67-BBAB-4C85-8132-400F7BA49A85}"/>
          </ac:spMkLst>
        </pc:spChg>
      </pc:sldChg>
      <pc:sldChg chg="addSp delSp modSp add mod modAnim modNotesTx">
        <pc:chgData name="Mitchell Evan" userId="ff278e32-69be-434a-aa10-d0846bac5285" providerId="ADAL" clId="{0EA9898E-DFB9-4971-9A6B-7DE943970070}" dt="2022-03-17T19:01:53.853" v="42107"/>
        <pc:sldMkLst>
          <pc:docMk/>
          <pc:sldMk cId="1630491665" sldId="1073"/>
        </pc:sldMkLst>
        <pc:spChg chg="mod">
          <ac:chgData name="Mitchell Evan" userId="ff278e32-69be-434a-aa10-d0846bac5285" providerId="ADAL" clId="{0EA9898E-DFB9-4971-9A6B-7DE943970070}" dt="2022-03-17T13:22:20.360" v="33036" actId="20577"/>
          <ac:spMkLst>
            <pc:docMk/>
            <pc:sldMk cId="1630491665" sldId="1073"/>
            <ac:spMk id="2" creationId="{D6E3BDD8-D3E2-483C-A348-E67FCA97E4E2}"/>
          </ac:spMkLst>
        </pc:spChg>
        <pc:spChg chg="mod">
          <ac:chgData name="Mitchell Evan" userId="ff278e32-69be-434a-aa10-d0846bac5285" providerId="ADAL" clId="{0EA9898E-DFB9-4971-9A6B-7DE943970070}" dt="2022-03-17T13:22:40.329" v="33074" actId="20577"/>
          <ac:spMkLst>
            <pc:docMk/>
            <pc:sldMk cId="1630491665" sldId="1073"/>
            <ac:spMk id="3" creationId="{87FE2A67-BBAB-4C85-8132-400F7BA49A85}"/>
          </ac:spMkLst>
        </pc:spChg>
        <pc:graphicFrameChg chg="add del modGraphic">
          <ac:chgData name="Mitchell Evan" userId="ff278e32-69be-434a-aa10-d0846bac5285" providerId="ADAL" clId="{0EA9898E-DFB9-4971-9A6B-7DE943970070}" dt="2022-03-17T19:01:35.717" v="42105" actId="27309"/>
          <ac:graphicFrameMkLst>
            <pc:docMk/>
            <pc:sldMk cId="1630491665" sldId="1073"/>
            <ac:graphicFrameMk id="5" creationId="{504CA966-0D1B-45D9-89D1-71D9166557B3}"/>
          </ac:graphicFrameMkLst>
        </pc:graphicFrameChg>
      </pc:sldChg>
      <pc:sldChg chg="modSp add del mod ord">
        <pc:chgData name="Mitchell Evan" userId="ff278e32-69be-434a-aa10-d0846bac5285" providerId="ADAL" clId="{0EA9898E-DFB9-4971-9A6B-7DE943970070}" dt="2022-03-17T13:21:29.562" v="32994" actId="2696"/>
        <pc:sldMkLst>
          <pc:docMk/>
          <pc:sldMk cId="3332251954" sldId="1073"/>
        </pc:sldMkLst>
        <pc:spChg chg="mod">
          <ac:chgData name="Mitchell Evan" userId="ff278e32-69be-434a-aa10-d0846bac5285" providerId="ADAL" clId="{0EA9898E-DFB9-4971-9A6B-7DE943970070}" dt="2022-03-16T15:28:42.283" v="21783" actId="20577"/>
          <ac:spMkLst>
            <pc:docMk/>
            <pc:sldMk cId="3332251954" sldId="1073"/>
            <ac:spMk id="2" creationId="{D6E3BDD8-D3E2-483C-A348-E67FCA97E4E2}"/>
          </ac:spMkLst>
        </pc:spChg>
        <pc:spChg chg="mod">
          <ac:chgData name="Mitchell Evan" userId="ff278e32-69be-434a-aa10-d0846bac5285" providerId="ADAL" clId="{0EA9898E-DFB9-4971-9A6B-7DE943970070}" dt="2022-03-16T15:31:33.476" v="21826" actId="20577"/>
          <ac:spMkLst>
            <pc:docMk/>
            <pc:sldMk cId="3332251954" sldId="1073"/>
            <ac:spMk id="3" creationId="{87FE2A67-BBAB-4C85-8132-400F7BA49A85}"/>
          </ac:spMkLst>
        </pc:spChg>
      </pc:sldChg>
      <pc:sldChg chg="addSp delSp modSp add mod ord modNotesTx">
        <pc:chgData name="Mitchell Evan" userId="ff278e32-69be-434a-aa10-d0846bac5285" providerId="ADAL" clId="{0EA9898E-DFB9-4971-9A6B-7DE943970070}" dt="2022-03-17T19:46:44.967" v="43682" actId="962"/>
        <pc:sldMkLst>
          <pc:docMk/>
          <pc:sldMk cId="4002647074" sldId="1074"/>
        </pc:sldMkLst>
        <pc:spChg chg="mod">
          <ac:chgData name="Mitchell Evan" userId="ff278e32-69be-434a-aa10-d0846bac5285" providerId="ADAL" clId="{0EA9898E-DFB9-4971-9A6B-7DE943970070}" dt="2022-03-17T12:46:09.193" v="31610" actId="20577"/>
          <ac:spMkLst>
            <pc:docMk/>
            <pc:sldMk cId="4002647074" sldId="1074"/>
            <ac:spMk id="2" creationId="{D6E3BDD8-D3E2-483C-A348-E67FCA97E4E2}"/>
          </ac:spMkLst>
        </pc:spChg>
        <pc:spChg chg="del mod">
          <ac:chgData name="Mitchell Evan" userId="ff278e32-69be-434a-aa10-d0846bac5285" providerId="ADAL" clId="{0EA9898E-DFB9-4971-9A6B-7DE943970070}" dt="2022-03-17T12:58:23.371" v="32090" actId="478"/>
          <ac:spMkLst>
            <pc:docMk/>
            <pc:sldMk cId="4002647074" sldId="1074"/>
            <ac:spMk id="3" creationId="{87FE2A67-BBAB-4C85-8132-400F7BA49A85}"/>
          </ac:spMkLst>
        </pc:spChg>
        <pc:graphicFrameChg chg="add mod modGraphic">
          <ac:chgData name="Mitchell Evan" userId="ff278e32-69be-434a-aa10-d0846bac5285" providerId="ADAL" clId="{0EA9898E-DFB9-4971-9A6B-7DE943970070}" dt="2022-03-17T19:46:44.967" v="43682" actId="962"/>
          <ac:graphicFrameMkLst>
            <pc:docMk/>
            <pc:sldMk cId="4002647074" sldId="1074"/>
            <ac:graphicFrameMk id="4" creationId="{1338DEA7-322C-46A1-A057-BA8AE294AFAA}"/>
          </ac:graphicFrameMkLst>
        </pc:graphicFrameChg>
      </pc:sldChg>
      <pc:sldChg chg="modSp add mod ord modNotesTx">
        <pc:chgData name="Mitchell Evan" userId="ff278e32-69be-434a-aa10-d0846bac5285" providerId="ADAL" clId="{0EA9898E-DFB9-4971-9A6B-7DE943970070}" dt="2022-03-16T20:04:23.835" v="23984" actId="20577"/>
        <pc:sldMkLst>
          <pc:docMk/>
          <pc:sldMk cId="27251839" sldId="1075"/>
        </pc:sldMkLst>
        <pc:spChg chg="mod">
          <ac:chgData name="Mitchell Evan" userId="ff278e32-69be-434a-aa10-d0846bac5285" providerId="ADAL" clId="{0EA9898E-DFB9-4971-9A6B-7DE943970070}" dt="2022-03-16T18:42:27.911" v="22759" actId="20577"/>
          <ac:spMkLst>
            <pc:docMk/>
            <pc:sldMk cId="27251839" sldId="1075"/>
            <ac:spMk id="2" creationId="{742DC098-E4AB-5E4B-8642-ED6AFD0DB37C}"/>
          </ac:spMkLst>
        </pc:spChg>
      </pc:sldChg>
      <pc:sldChg chg="addSp modSp add mod modNotesTx">
        <pc:chgData name="Mitchell Evan" userId="ff278e32-69be-434a-aa10-d0846bac5285" providerId="ADAL" clId="{0EA9898E-DFB9-4971-9A6B-7DE943970070}" dt="2022-03-17T13:56:15.618" v="34931" actId="20577"/>
        <pc:sldMkLst>
          <pc:docMk/>
          <pc:sldMk cId="3112846559" sldId="1076"/>
        </pc:sldMkLst>
        <pc:spChg chg="mod">
          <ac:chgData name="Mitchell Evan" userId="ff278e32-69be-434a-aa10-d0846bac5285" providerId="ADAL" clId="{0EA9898E-DFB9-4971-9A6B-7DE943970070}" dt="2022-03-16T20:00:50.731" v="23900" actId="20577"/>
          <ac:spMkLst>
            <pc:docMk/>
            <pc:sldMk cId="3112846559" sldId="1076"/>
            <ac:spMk id="2" creationId="{D6E3BDD8-D3E2-483C-A348-E67FCA97E4E2}"/>
          </ac:spMkLst>
        </pc:spChg>
        <pc:spChg chg="mod">
          <ac:chgData name="Mitchell Evan" userId="ff278e32-69be-434a-aa10-d0846bac5285" providerId="ADAL" clId="{0EA9898E-DFB9-4971-9A6B-7DE943970070}" dt="2022-03-17T13:52:58.978" v="34797" actId="27636"/>
          <ac:spMkLst>
            <pc:docMk/>
            <pc:sldMk cId="3112846559" sldId="1076"/>
            <ac:spMk id="3" creationId="{87FE2A67-BBAB-4C85-8132-400F7BA49A85}"/>
          </ac:spMkLst>
        </pc:spChg>
        <pc:spChg chg="add mod">
          <ac:chgData name="Mitchell Evan" userId="ff278e32-69be-434a-aa10-d0846bac5285" providerId="ADAL" clId="{0EA9898E-DFB9-4971-9A6B-7DE943970070}" dt="2022-03-16T20:08:15.467" v="24352" actId="20577"/>
          <ac:spMkLst>
            <pc:docMk/>
            <pc:sldMk cId="3112846559" sldId="1076"/>
            <ac:spMk id="4" creationId="{91D235C3-D393-4A4F-8166-BC8845971171}"/>
          </ac:spMkLst>
        </pc:spChg>
      </pc:sldChg>
      <pc:sldChg chg="modSp add mod ord modNotesTx">
        <pc:chgData name="Mitchell Evan" userId="ff278e32-69be-434a-aa10-d0846bac5285" providerId="ADAL" clId="{0EA9898E-DFB9-4971-9A6B-7DE943970070}" dt="2022-03-16T20:10:58.216" v="24716" actId="20577"/>
        <pc:sldMkLst>
          <pc:docMk/>
          <pc:sldMk cId="260783684" sldId="1077"/>
        </pc:sldMkLst>
        <pc:spChg chg="mod">
          <ac:chgData name="Mitchell Evan" userId="ff278e32-69be-434a-aa10-d0846bac5285" providerId="ADAL" clId="{0EA9898E-DFB9-4971-9A6B-7DE943970070}" dt="2022-03-16T20:10:58.216" v="24716" actId="20577"/>
          <ac:spMkLst>
            <pc:docMk/>
            <pc:sldMk cId="260783684" sldId="1077"/>
            <ac:spMk id="2" creationId="{742DC098-E4AB-5E4B-8642-ED6AFD0DB37C}"/>
          </ac:spMkLst>
        </pc:spChg>
      </pc:sldChg>
      <pc:sldChg chg="modSp add mod">
        <pc:chgData name="Mitchell Evan" userId="ff278e32-69be-434a-aa10-d0846bac5285" providerId="ADAL" clId="{0EA9898E-DFB9-4971-9A6B-7DE943970070}" dt="2022-03-17T17:32:12.507" v="38730" actId="20577"/>
        <pc:sldMkLst>
          <pc:docMk/>
          <pc:sldMk cId="2958059401" sldId="1078"/>
        </pc:sldMkLst>
        <pc:spChg chg="mod">
          <ac:chgData name="Mitchell Evan" userId="ff278e32-69be-434a-aa10-d0846bac5285" providerId="ADAL" clId="{0EA9898E-DFB9-4971-9A6B-7DE943970070}" dt="2022-03-17T17:32:12.507" v="38730" actId="20577"/>
          <ac:spMkLst>
            <pc:docMk/>
            <pc:sldMk cId="2958059401" sldId="1078"/>
            <ac:spMk id="2" creationId="{742DC098-E4AB-5E4B-8642-ED6AFD0DB37C}"/>
          </ac:spMkLst>
        </pc:spChg>
      </pc:sldChg>
      <pc:sldChg chg="modSp add mod ord modNotesTx">
        <pc:chgData name="Mitchell Evan" userId="ff278e32-69be-434a-aa10-d0846bac5285" providerId="ADAL" clId="{0EA9898E-DFB9-4971-9A6B-7DE943970070}" dt="2022-03-17T18:57:05.505" v="41834" actId="20577"/>
        <pc:sldMkLst>
          <pc:docMk/>
          <pc:sldMk cId="2683435645" sldId="1079"/>
        </pc:sldMkLst>
        <pc:spChg chg="mod">
          <ac:chgData name="Mitchell Evan" userId="ff278e32-69be-434a-aa10-d0846bac5285" providerId="ADAL" clId="{0EA9898E-DFB9-4971-9A6B-7DE943970070}" dt="2022-03-17T01:14:09.623" v="26399" actId="20577"/>
          <ac:spMkLst>
            <pc:docMk/>
            <pc:sldMk cId="2683435645" sldId="1079"/>
            <ac:spMk id="2" creationId="{D6E3BDD8-D3E2-483C-A348-E67FCA97E4E2}"/>
          </ac:spMkLst>
        </pc:spChg>
        <pc:spChg chg="mod">
          <ac:chgData name="Mitchell Evan" userId="ff278e32-69be-434a-aa10-d0846bac5285" providerId="ADAL" clId="{0EA9898E-DFB9-4971-9A6B-7DE943970070}" dt="2022-03-17T18:56:11.409" v="41772" actId="1076"/>
          <ac:spMkLst>
            <pc:docMk/>
            <pc:sldMk cId="2683435645" sldId="1079"/>
            <ac:spMk id="3" creationId="{87FE2A67-BBAB-4C85-8132-400F7BA49A85}"/>
          </ac:spMkLst>
        </pc:spChg>
        <pc:spChg chg="mod">
          <ac:chgData name="Mitchell Evan" userId="ff278e32-69be-434a-aa10-d0846bac5285" providerId="ADAL" clId="{0EA9898E-DFB9-4971-9A6B-7DE943970070}" dt="2022-03-17T18:56:16.926" v="41774" actId="20577"/>
          <ac:spMkLst>
            <pc:docMk/>
            <pc:sldMk cId="2683435645" sldId="1079"/>
            <ac:spMk id="4" creationId="{9DD07AD0-F9D3-48B3-9441-774844419C08}"/>
          </ac:spMkLst>
        </pc:spChg>
      </pc:sldChg>
      <pc:sldChg chg="modSp add del mod modNotesTx">
        <pc:chgData name="Mitchell Evan" userId="ff278e32-69be-434a-aa10-d0846bac5285" providerId="ADAL" clId="{0EA9898E-DFB9-4971-9A6B-7DE943970070}" dt="2022-03-17T18:54:04.978" v="41743" actId="47"/>
        <pc:sldMkLst>
          <pc:docMk/>
          <pc:sldMk cId="79370538" sldId="1080"/>
        </pc:sldMkLst>
        <pc:spChg chg="mod">
          <ac:chgData name="Mitchell Evan" userId="ff278e32-69be-434a-aa10-d0846bac5285" providerId="ADAL" clId="{0EA9898E-DFB9-4971-9A6B-7DE943970070}" dt="2022-03-17T13:39:48.743" v="34064" actId="20577"/>
          <ac:spMkLst>
            <pc:docMk/>
            <pc:sldMk cId="79370538" sldId="1080"/>
            <ac:spMk id="10" creationId="{7ABDF79A-3272-4F8B-8168-1EC879D5D676}"/>
          </ac:spMkLst>
        </pc:spChg>
      </pc:sldChg>
      <pc:sldChg chg="add del">
        <pc:chgData name="Mitchell Evan" userId="ff278e32-69be-434a-aa10-d0846bac5285" providerId="ADAL" clId="{0EA9898E-DFB9-4971-9A6B-7DE943970070}" dt="2022-03-17T13:38:51.150" v="33988" actId="2890"/>
        <pc:sldMkLst>
          <pc:docMk/>
          <pc:sldMk cId="2100699477" sldId="1080"/>
        </pc:sldMkLst>
      </pc:sldChg>
      <pc:sldChg chg="addSp modSp add mod ord modNotesTx">
        <pc:chgData name="Mitchell Evan" userId="ff278e32-69be-434a-aa10-d0846bac5285" providerId="ADAL" clId="{0EA9898E-DFB9-4971-9A6B-7DE943970070}" dt="2022-03-17T20:29:58.296" v="44880" actId="20577"/>
        <pc:sldMkLst>
          <pc:docMk/>
          <pc:sldMk cId="2050233242" sldId="1081"/>
        </pc:sldMkLst>
        <pc:spChg chg="mod">
          <ac:chgData name="Mitchell Evan" userId="ff278e32-69be-434a-aa10-d0846bac5285" providerId="ADAL" clId="{0EA9898E-DFB9-4971-9A6B-7DE943970070}" dt="2022-03-17T20:29:16.791" v="44797" actId="20577"/>
          <ac:spMkLst>
            <pc:docMk/>
            <pc:sldMk cId="2050233242" sldId="1081"/>
            <ac:spMk id="2" creationId="{D6E3BDD8-D3E2-483C-A348-E67FCA97E4E2}"/>
          </ac:spMkLst>
        </pc:spChg>
        <pc:spChg chg="mod">
          <ac:chgData name="Mitchell Evan" userId="ff278e32-69be-434a-aa10-d0846bac5285" providerId="ADAL" clId="{0EA9898E-DFB9-4971-9A6B-7DE943970070}" dt="2022-03-17T20:29:58.296" v="44880" actId="20577"/>
          <ac:spMkLst>
            <pc:docMk/>
            <pc:sldMk cId="2050233242" sldId="1081"/>
            <ac:spMk id="3" creationId="{87FE2A67-BBAB-4C85-8132-400F7BA49A85}"/>
          </ac:spMkLst>
        </pc:spChg>
        <pc:spChg chg="add mod">
          <ac:chgData name="Mitchell Evan" userId="ff278e32-69be-434a-aa10-d0846bac5285" providerId="ADAL" clId="{0EA9898E-DFB9-4971-9A6B-7DE943970070}" dt="2022-03-17T20:29:45.525" v="44862" actId="20577"/>
          <ac:spMkLst>
            <pc:docMk/>
            <pc:sldMk cId="2050233242" sldId="1081"/>
            <ac:spMk id="4" creationId="{BF3F5856-0600-4756-889A-8D4B5B99A12F}"/>
          </ac:spMkLst>
        </pc:spChg>
      </pc:sldChg>
      <pc:sldChg chg="modSp add del mod">
        <pc:chgData name="Mitchell Evan" userId="ff278e32-69be-434a-aa10-d0846bac5285" providerId="ADAL" clId="{0EA9898E-DFB9-4971-9A6B-7DE943970070}" dt="2022-03-17T15:23:22.672" v="35007" actId="47"/>
        <pc:sldMkLst>
          <pc:docMk/>
          <pc:sldMk cId="2515381089" sldId="1082"/>
        </pc:sldMkLst>
        <pc:spChg chg="mod">
          <ac:chgData name="Mitchell Evan" userId="ff278e32-69be-434a-aa10-d0846bac5285" providerId="ADAL" clId="{0EA9898E-DFB9-4971-9A6B-7DE943970070}" dt="2022-03-17T15:20:29.922" v="34999" actId="20577"/>
          <ac:spMkLst>
            <pc:docMk/>
            <pc:sldMk cId="2515381089" sldId="1082"/>
            <ac:spMk id="2" creationId="{D6E3BDD8-D3E2-483C-A348-E67FCA97E4E2}"/>
          </ac:spMkLst>
        </pc:spChg>
        <pc:spChg chg="mod">
          <ac:chgData name="Mitchell Evan" userId="ff278e32-69be-434a-aa10-d0846bac5285" providerId="ADAL" clId="{0EA9898E-DFB9-4971-9A6B-7DE943970070}" dt="2022-03-17T15:20:35.033" v="35005" actId="5793"/>
          <ac:spMkLst>
            <pc:docMk/>
            <pc:sldMk cId="2515381089" sldId="1082"/>
            <ac:spMk id="3" creationId="{87FE2A67-BBAB-4C85-8132-400F7BA49A85}"/>
          </ac:spMkLst>
        </pc:spChg>
      </pc:sldChg>
      <pc:sldChg chg="addSp delSp modSp add mod modAnim modNotesTx">
        <pc:chgData name="Mitchell Evan" userId="ff278e32-69be-434a-aa10-d0846bac5285" providerId="ADAL" clId="{0EA9898E-DFB9-4971-9A6B-7DE943970070}" dt="2022-03-17T19:44:25.579" v="43622" actId="962"/>
        <pc:sldMkLst>
          <pc:docMk/>
          <pc:sldMk cId="3624559902" sldId="1083"/>
        </pc:sldMkLst>
        <pc:spChg chg="mod">
          <ac:chgData name="Mitchell Evan" userId="ff278e32-69be-434a-aa10-d0846bac5285" providerId="ADAL" clId="{0EA9898E-DFB9-4971-9A6B-7DE943970070}" dt="2022-03-17T18:55:38.975" v="41757" actId="20577"/>
          <ac:spMkLst>
            <pc:docMk/>
            <pc:sldMk cId="3624559902" sldId="1083"/>
            <ac:spMk id="2" creationId="{D6E3BDD8-D3E2-483C-A348-E67FCA97E4E2}"/>
          </ac:spMkLst>
        </pc:spChg>
        <pc:spChg chg="add mod">
          <ac:chgData name="Mitchell Evan" userId="ff278e32-69be-434a-aa10-d0846bac5285" providerId="ADAL" clId="{0EA9898E-DFB9-4971-9A6B-7DE943970070}" dt="2022-03-17T19:40:50.291" v="43481" actId="962"/>
          <ac:spMkLst>
            <pc:docMk/>
            <pc:sldMk cId="3624559902" sldId="1083"/>
            <ac:spMk id="5" creationId="{63C87777-1025-41C4-B472-C67459216ADD}"/>
          </ac:spMkLst>
        </pc:spChg>
        <pc:spChg chg="add mod topLvl">
          <ac:chgData name="Mitchell Evan" userId="ff278e32-69be-434a-aa10-d0846bac5285" providerId="ADAL" clId="{0EA9898E-DFB9-4971-9A6B-7DE943970070}" dt="2022-03-17T17:00:09.873" v="37338" actId="164"/>
          <ac:spMkLst>
            <pc:docMk/>
            <pc:sldMk cId="3624559902" sldId="1083"/>
            <ac:spMk id="6" creationId="{2E960436-D1E2-4581-8B35-1DBDE6535250}"/>
          </ac:spMkLst>
        </pc:spChg>
        <pc:spChg chg="add del mod topLvl">
          <ac:chgData name="Mitchell Evan" userId="ff278e32-69be-434a-aa10-d0846bac5285" providerId="ADAL" clId="{0EA9898E-DFB9-4971-9A6B-7DE943970070}" dt="2022-03-17T16:15:47.464" v="35646" actId="478"/>
          <ac:spMkLst>
            <pc:docMk/>
            <pc:sldMk cId="3624559902" sldId="1083"/>
            <ac:spMk id="7" creationId="{49E289BD-6851-43E3-A83E-0239F0F39497}"/>
          </ac:spMkLst>
        </pc:spChg>
        <pc:spChg chg="add mod">
          <ac:chgData name="Mitchell Evan" userId="ff278e32-69be-434a-aa10-d0846bac5285" providerId="ADAL" clId="{0EA9898E-DFB9-4971-9A6B-7DE943970070}" dt="2022-03-17T17:00:05.465" v="37337" actId="164"/>
          <ac:spMkLst>
            <pc:docMk/>
            <pc:sldMk cId="3624559902" sldId="1083"/>
            <ac:spMk id="8" creationId="{30016A63-7FA0-48B8-B8B2-1DBF3AA064FB}"/>
          </ac:spMkLst>
        </pc:spChg>
        <pc:spChg chg="add mod">
          <ac:chgData name="Mitchell Evan" userId="ff278e32-69be-434a-aa10-d0846bac5285" providerId="ADAL" clId="{0EA9898E-DFB9-4971-9A6B-7DE943970070}" dt="2022-03-17T16:59:44.228" v="37333" actId="164"/>
          <ac:spMkLst>
            <pc:docMk/>
            <pc:sldMk cId="3624559902" sldId="1083"/>
            <ac:spMk id="9" creationId="{78A46AE6-28AE-436F-A0BE-E3517A7D8223}"/>
          </ac:spMkLst>
        </pc:spChg>
        <pc:spChg chg="add mod">
          <ac:chgData name="Mitchell Evan" userId="ff278e32-69be-434a-aa10-d0846bac5285" providerId="ADAL" clId="{0EA9898E-DFB9-4971-9A6B-7DE943970070}" dt="2022-03-17T17:00:16.907" v="37339" actId="164"/>
          <ac:spMkLst>
            <pc:docMk/>
            <pc:sldMk cId="3624559902" sldId="1083"/>
            <ac:spMk id="10" creationId="{C3FFF0AD-8F84-4FCD-9D08-F54C68D20FBE}"/>
          </ac:spMkLst>
        </pc:spChg>
        <pc:spChg chg="add del mod topLvl">
          <ac:chgData name="Mitchell Evan" userId="ff278e32-69be-434a-aa10-d0846bac5285" providerId="ADAL" clId="{0EA9898E-DFB9-4971-9A6B-7DE943970070}" dt="2022-03-17T16:15:48.610" v="35647" actId="478"/>
          <ac:spMkLst>
            <pc:docMk/>
            <pc:sldMk cId="3624559902" sldId="1083"/>
            <ac:spMk id="11" creationId="{900A720D-826C-4FAF-A19A-E84F3FCA333F}"/>
          </ac:spMkLst>
        </pc:spChg>
        <pc:spChg chg="add mod">
          <ac:chgData name="Mitchell Evan" userId="ff278e32-69be-434a-aa10-d0846bac5285" providerId="ADAL" clId="{0EA9898E-DFB9-4971-9A6B-7DE943970070}" dt="2022-03-17T19:44:14.244" v="43620" actId="13244"/>
          <ac:spMkLst>
            <pc:docMk/>
            <pc:sldMk cId="3624559902" sldId="1083"/>
            <ac:spMk id="16" creationId="{13A5FCB9-15D4-4B70-A151-18EDC233AC1A}"/>
          </ac:spMkLst>
        </pc:spChg>
        <pc:spChg chg="add mod">
          <ac:chgData name="Mitchell Evan" userId="ff278e32-69be-434a-aa10-d0846bac5285" providerId="ADAL" clId="{0EA9898E-DFB9-4971-9A6B-7DE943970070}" dt="2022-03-17T19:44:20.621" v="43621" actId="962"/>
          <ac:spMkLst>
            <pc:docMk/>
            <pc:sldMk cId="3624559902" sldId="1083"/>
            <ac:spMk id="19" creationId="{3F49F6C5-5710-4ADA-86DB-EAB8DB6B8C6E}"/>
          </ac:spMkLst>
        </pc:spChg>
        <pc:spChg chg="add del mod">
          <ac:chgData name="Mitchell Evan" userId="ff278e32-69be-434a-aa10-d0846bac5285" providerId="ADAL" clId="{0EA9898E-DFB9-4971-9A6B-7DE943970070}" dt="2022-03-17T16:22:52.624" v="35725" actId="478"/>
          <ac:spMkLst>
            <pc:docMk/>
            <pc:sldMk cId="3624559902" sldId="1083"/>
            <ac:spMk id="60" creationId="{A9955B13-A29A-4001-ADB3-63E0AA4F5CF5}"/>
          </ac:spMkLst>
        </pc:spChg>
        <pc:spChg chg="add mod">
          <ac:chgData name="Mitchell Evan" userId="ff278e32-69be-434a-aa10-d0846bac5285" providerId="ADAL" clId="{0EA9898E-DFB9-4971-9A6B-7DE943970070}" dt="2022-03-17T16:59:48.552" v="37334" actId="164"/>
          <ac:spMkLst>
            <pc:docMk/>
            <pc:sldMk cId="3624559902" sldId="1083"/>
            <ac:spMk id="63" creationId="{D3EF704F-6CA6-4DF5-9801-D9B7FAE6527F}"/>
          </ac:spMkLst>
        </pc:spChg>
        <pc:spChg chg="add mod">
          <ac:chgData name="Mitchell Evan" userId="ff278e32-69be-434a-aa10-d0846bac5285" providerId="ADAL" clId="{0EA9898E-DFB9-4971-9A6B-7DE943970070}" dt="2022-03-17T16:58:59.235" v="37331" actId="164"/>
          <ac:spMkLst>
            <pc:docMk/>
            <pc:sldMk cId="3624559902" sldId="1083"/>
            <ac:spMk id="111" creationId="{61B03051-75D4-4155-A65A-B09F3804CF4B}"/>
          </ac:spMkLst>
        </pc:spChg>
        <pc:spChg chg="add mod">
          <ac:chgData name="Mitchell Evan" userId="ff278e32-69be-434a-aa10-d0846bac5285" providerId="ADAL" clId="{0EA9898E-DFB9-4971-9A6B-7DE943970070}" dt="2022-03-17T16:59:03.417" v="37332" actId="164"/>
          <ac:spMkLst>
            <pc:docMk/>
            <pc:sldMk cId="3624559902" sldId="1083"/>
            <ac:spMk id="112" creationId="{1CFCB4B3-1028-470C-9F34-C7F085242371}"/>
          </ac:spMkLst>
        </pc:spChg>
        <pc:spChg chg="add mod">
          <ac:chgData name="Mitchell Evan" userId="ff278e32-69be-434a-aa10-d0846bac5285" providerId="ADAL" clId="{0EA9898E-DFB9-4971-9A6B-7DE943970070}" dt="2022-03-17T19:44:25.579" v="43622" actId="962"/>
          <ac:spMkLst>
            <pc:docMk/>
            <pc:sldMk cId="3624559902" sldId="1083"/>
            <ac:spMk id="114" creationId="{F0DFEE35-CFDA-4667-BF71-FF14909EF0A4}"/>
          </ac:spMkLst>
        </pc:spChg>
        <pc:grpChg chg="add del mod">
          <ac:chgData name="Mitchell Evan" userId="ff278e32-69be-434a-aa10-d0846bac5285" providerId="ADAL" clId="{0EA9898E-DFB9-4971-9A6B-7DE943970070}" dt="2022-03-17T16:13:33.283" v="35630" actId="165"/>
          <ac:grpSpMkLst>
            <pc:docMk/>
            <pc:sldMk cId="3624559902" sldId="1083"/>
            <ac:grpSpMk id="12" creationId="{90741F2C-8D49-40E9-8C06-2109898D5FE7}"/>
          </ac:grpSpMkLst>
        </pc:grpChg>
        <pc:grpChg chg="add mod">
          <ac:chgData name="Mitchell Evan" userId="ff278e32-69be-434a-aa10-d0846bac5285" providerId="ADAL" clId="{0EA9898E-DFB9-4971-9A6B-7DE943970070}" dt="2022-03-17T19:41:36.469" v="43486" actId="962"/>
          <ac:grpSpMkLst>
            <pc:docMk/>
            <pc:sldMk cId="3624559902" sldId="1083"/>
            <ac:grpSpMk id="124" creationId="{32185E9F-5779-4380-B52E-DA1853EFB1AD}"/>
          </ac:grpSpMkLst>
        </pc:grpChg>
        <pc:grpChg chg="add mod">
          <ac:chgData name="Mitchell Evan" userId="ff278e32-69be-434a-aa10-d0846bac5285" providerId="ADAL" clId="{0EA9898E-DFB9-4971-9A6B-7DE943970070}" dt="2022-03-17T19:41:11.441" v="43482" actId="962"/>
          <ac:grpSpMkLst>
            <pc:docMk/>
            <pc:sldMk cId="3624559902" sldId="1083"/>
            <ac:grpSpMk id="125" creationId="{B2A67F48-2A5C-40DE-9E89-0C2151D4C41D}"/>
          </ac:grpSpMkLst>
        </pc:grpChg>
        <pc:grpChg chg="add mod">
          <ac:chgData name="Mitchell Evan" userId="ff278e32-69be-434a-aa10-d0846bac5285" providerId="ADAL" clId="{0EA9898E-DFB9-4971-9A6B-7DE943970070}" dt="2022-03-17T19:41:46.214" v="43489" actId="962"/>
          <ac:grpSpMkLst>
            <pc:docMk/>
            <pc:sldMk cId="3624559902" sldId="1083"/>
            <ac:grpSpMk id="126" creationId="{91568D86-4837-486E-9A86-1DE1C40C038A}"/>
          </ac:grpSpMkLst>
        </pc:grpChg>
        <pc:grpChg chg="add mod">
          <ac:chgData name="Mitchell Evan" userId="ff278e32-69be-434a-aa10-d0846bac5285" providerId="ADAL" clId="{0EA9898E-DFB9-4971-9A6B-7DE943970070}" dt="2022-03-17T19:41:32.861" v="43485" actId="962"/>
          <ac:grpSpMkLst>
            <pc:docMk/>
            <pc:sldMk cId="3624559902" sldId="1083"/>
            <ac:grpSpMk id="127" creationId="{1D7F91BC-F520-4AAC-A99D-5DE82EF1135E}"/>
          </ac:grpSpMkLst>
        </pc:grpChg>
        <pc:grpChg chg="add mod">
          <ac:chgData name="Mitchell Evan" userId="ff278e32-69be-434a-aa10-d0846bac5285" providerId="ADAL" clId="{0EA9898E-DFB9-4971-9A6B-7DE943970070}" dt="2022-03-17T19:41:27.682" v="43484" actId="962"/>
          <ac:grpSpMkLst>
            <pc:docMk/>
            <pc:sldMk cId="3624559902" sldId="1083"/>
            <ac:grpSpMk id="128" creationId="{64D25D73-5D99-4C2F-AEC5-5FED2A94272E}"/>
          </ac:grpSpMkLst>
        </pc:grpChg>
        <pc:grpChg chg="add mod">
          <ac:chgData name="Mitchell Evan" userId="ff278e32-69be-434a-aa10-d0846bac5285" providerId="ADAL" clId="{0EA9898E-DFB9-4971-9A6B-7DE943970070}" dt="2022-03-17T19:37:48.152" v="42718" actId="962"/>
          <ac:grpSpMkLst>
            <pc:docMk/>
            <pc:sldMk cId="3624559902" sldId="1083"/>
            <ac:grpSpMk id="129" creationId="{0C4768A6-7A17-49FE-B965-090FF001B668}"/>
          </ac:grpSpMkLst>
        </pc:grpChg>
        <pc:grpChg chg="add mod">
          <ac:chgData name="Mitchell Evan" userId="ff278e32-69be-434a-aa10-d0846bac5285" providerId="ADAL" clId="{0EA9898E-DFB9-4971-9A6B-7DE943970070}" dt="2022-03-17T19:41:24.726" v="43483" actId="962"/>
          <ac:grpSpMkLst>
            <pc:docMk/>
            <pc:sldMk cId="3624559902" sldId="1083"/>
            <ac:grpSpMk id="130" creationId="{AFA697CA-2DF4-4880-8BB5-A2D74CA4B375}"/>
          </ac:grpSpMkLst>
        </pc:grpChg>
        <pc:graphicFrameChg chg="add del mod modGraphic">
          <ac:chgData name="Mitchell Evan" userId="ff278e32-69be-434a-aa10-d0846bac5285" providerId="ADAL" clId="{0EA9898E-DFB9-4971-9A6B-7DE943970070}" dt="2022-03-17T15:39:41.672" v="35170" actId="478"/>
          <ac:graphicFrameMkLst>
            <pc:docMk/>
            <pc:sldMk cId="3624559902" sldId="1083"/>
            <ac:graphicFrameMk id="3" creationId="{29060DF0-A122-4053-93E6-12A73D4BA1CE}"/>
          </ac:graphicFrameMkLst>
        </pc:graphicFrameChg>
        <pc:graphicFrameChg chg="del mod">
          <ac:chgData name="Mitchell Evan" userId="ff278e32-69be-434a-aa10-d0846bac5285" providerId="ADAL" clId="{0EA9898E-DFB9-4971-9A6B-7DE943970070}" dt="2022-03-17T15:24:32.311" v="35053" actId="478"/>
          <ac:graphicFrameMkLst>
            <pc:docMk/>
            <pc:sldMk cId="3624559902" sldId="1083"/>
            <ac:graphicFrameMk id="4" creationId="{1338DEA7-322C-46A1-A057-BA8AE294AFAA}"/>
          </ac:graphicFrameMkLst>
        </pc:graphicFrameChg>
        <pc:picChg chg="add mod">
          <ac:chgData name="Mitchell Evan" userId="ff278e32-69be-434a-aa10-d0846bac5285" providerId="ADAL" clId="{0EA9898E-DFB9-4971-9A6B-7DE943970070}" dt="2022-03-17T19:44:06.980" v="43619" actId="13244"/>
          <ac:picMkLst>
            <pc:docMk/>
            <pc:sldMk cId="3624559902" sldId="1083"/>
            <ac:picMk id="75" creationId="{330B80B5-EA64-4C6C-8346-91CAA313C92B}"/>
          </ac:picMkLst>
        </pc:picChg>
        <pc:cxnChg chg="add mod">
          <ac:chgData name="Mitchell Evan" userId="ff278e32-69be-434a-aa10-d0846bac5285" providerId="ADAL" clId="{0EA9898E-DFB9-4971-9A6B-7DE943970070}" dt="2022-03-17T17:00:09.873" v="37338" actId="164"/>
          <ac:cxnSpMkLst>
            <pc:docMk/>
            <pc:sldMk cId="3624559902" sldId="1083"/>
            <ac:cxnSpMk id="14" creationId="{E445136F-9A9E-49F6-BC27-B81235C0550F}"/>
          </ac:cxnSpMkLst>
        </pc:cxnChg>
        <pc:cxnChg chg="add mod">
          <ac:chgData name="Mitchell Evan" userId="ff278e32-69be-434a-aa10-d0846bac5285" providerId="ADAL" clId="{0EA9898E-DFB9-4971-9A6B-7DE943970070}" dt="2022-03-17T17:00:16.907" v="37339" actId="164"/>
          <ac:cxnSpMkLst>
            <pc:docMk/>
            <pc:sldMk cId="3624559902" sldId="1083"/>
            <ac:cxnSpMk id="24" creationId="{2A45A4D1-3DB6-4FEE-A1A4-AD1439975DD9}"/>
          </ac:cxnSpMkLst>
        </pc:cxnChg>
        <pc:cxnChg chg="add mod">
          <ac:chgData name="Mitchell Evan" userId="ff278e32-69be-434a-aa10-d0846bac5285" providerId="ADAL" clId="{0EA9898E-DFB9-4971-9A6B-7DE943970070}" dt="2022-03-17T17:00:05.465" v="37337" actId="164"/>
          <ac:cxnSpMkLst>
            <pc:docMk/>
            <pc:sldMk cId="3624559902" sldId="1083"/>
            <ac:cxnSpMk id="30" creationId="{CDED773E-1CC4-4A5A-9BB1-FE1F66E12929}"/>
          </ac:cxnSpMkLst>
        </pc:cxnChg>
        <pc:cxnChg chg="add mod">
          <ac:chgData name="Mitchell Evan" userId="ff278e32-69be-434a-aa10-d0846bac5285" providerId="ADAL" clId="{0EA9898E-DFB9-4971-9A6B-7DE943970070}" dt="2022-03-17T16:59:48.552" v="37334" actId="164"/>
          <ac:cxnSpMkLst>
            <pc:docMk/>
            <pc:sldMk cId="3624559902" sldId="1083"/>
            <ac:cxnSpMk id="64" creationId="{06BB3540-DE1F-4048-86E7-ED6F43132542}"/>
          </ac:cxnSpMkLst>
        </pc:cxnChg>
        <pc:cxnChg chg="add mod">
          <ac:chgData name="Mitchell Evan" userId="ff278e32-69be-434a-aa10-d0846bac5285" providerId="ADAL" clId="{0EA9898E-DFB9-4971-9A6B-7DE943970070}" dt="2022-03-17T16:58:59.235" v="37331" actId="164"/>
          <ac:cxnSpMkLst>
            <pc:docMk/>
            <pc:sldMk cId="3624559902" sldId="1083"/>
            <ac:cxnSpMk id="88" creationId="{0BA57560-0D7B-47D4-A2BC-42EF7EC69546}"/>
          </ac:cxnSpMkLst>
        </pc:cxnChg>
        <pc:cxnChg chg="add del mod">
          <ac:chgData name="Mitchell Evan" userId="ff278e32-69be-434a-aa10-d0846bac5285" providerId="ADAL" clId="{0EA9898E-DFB9-4971-9A6B-7DE943970070}" dt="2022-03-17T16:37:20.806" v="35946" actId="478"/>
          <ac:cxnSpMkLst>
            <pc:docMk/>
            <pc:sldMk cId="3624559902" sldId="1083"/>
            <ac:cxnSpMk id="90" creationId="{F24CC34A-73E7-428D-B4DC-93B6E98A249B}"/>
          </ac:cxnSpMkLst>
        </pc:cxnChg>
        <pc:cxnChg chg="add mod">
          <ac:chgData name="Mitchell Evan" userId="ff278e32-69be-434a-aa10-d0846bac5285" providerId="ADAL" clId="{0EA9898E-DFB9-4971-9A6B-7DE943970070}" dt="2022-03-17T16:59:03.417" v="37332" actId="164"/>
          <ac:cxnSpMkLst>
            <pc:docMk/>
            <pc:sldMk cId="3624559902" sldId="1083"/>
            <ac:cxnSpMk id="101" creationId="{DB7AFA70-B5C8-4F5F-8A68-BE45755CDB13}"/>
          </ac:cxnSpMkLst>
        </pc:cxnChg>
        <pc:cxnChg chg="add mod">
          <ac:chgData name="Mitchell Evan" userId="ff278e32-69be-434a-aa10-d0846bac5285" providerId="ADAL" clId="{0EA9898E-DFB9-4971-9A6B-7DE943970070}" dt="2022-03-17T16:59:44.228" v="37333" actId="164"/>
          <ac:cxnSpMkLst>
            <pc:docMk/>
            <pc:sldMk cId="3624559902" sldId="1083"/>
            <ac:cxnSpMk id="121" creationId="{4F01853B-A8F5-41C1-9847-E28A61CEF171}"/>
          </ac:cxnSpMkLst>
        </pc:cxnChg>
      </pc:sldChg>
      <pc:sldChg chg="modSp add del mod">
        <pc:chgData name="Mitchell Evan" userId="ff278e32-69be-434a-aa10-d0846bac5285" providerId="ADAL" clId="{0EA9898E-DFB9-4971-9A6B-7DE943970070}" dt="2022-03-17T20:43:26.130" v="45080" actId="47"/>
        <pc:sldMkLst>
          <pc:docMk/>
          <pc:sldMk cId="870838690" sldId="1084"/>
        </pc:sldMkLst>
        <pc:spChg chg="mod">
          <ac:chgData name="Mitchell Evan" userId="ff278e32-69be-434a-aa10-d0846bac5285" providerId="ADAL" clId="{0EA9898E-DFB9-4971-9A6B-7DE943970070}" dt="2022-03-17T18:57:25.855" v="41838" actId="20577"/>
          <ac:spMkLst>
            <pc:docMk/>
            <pc:sldMk cId="870838690" sldId="1084"/>
            <ac:spMk id="2" creationId="{742DC098-E4AB-5E4B-8642-ED6AFD0DB37C}"/>
          </ac:spMkLst>
        </pc:spChg>
      </pc:sldChg>
      <pc:sldChg chg="addSp modSp add mod ord modNotesTx">
        <pc:chgData name="Mitchell Evan" userId="ff278e32-69be-434a-aa10-d0846bac5285" providerId="ADAL" clId="{0EA9898E-DFB9-4971-9A6B-7DE943970070}" dt="2022-03-17T17:47:24.034" v="39718" actId="20577"/>
        <pc:sldMkLst>
          <pc:docMk/>
          <pc:sldMk cId="364926798" sldId="1085"/>
        </pc:sldMkLst>
        <pc:spChg chg="mod">
          <ac:chgData name="Mitchell Evan" userId="ff278e32-69be-434a-aa10-d0846bac5285" providerId="ADAL" clId="{0EA9898E-DFB9-4971-9A6B-7DE943970070}" dt="2022-03-17T17:43:06.860" v="39193" actId="20577"/>
          <ac:spMkLst>
            <pc:docMk/>
            <pc:sldMk cId="364926798" sldId="1085"/>
            <ac:spMk id="2" creationId="{D6E3BDD8-D3E2-483C-A348-E67FCA97E4E2}"/>
          </ac:spMkLst>
        </pc:spChg>
        <pc:spChg chg="mod">
          <ac:chgData name="Mitchell Evan" userId="ff278e32-69be-434a-aa10-d0846bac5285" providerId="ADAL" clId="{0EA9898E-DFB9-4971-9A6B-7DE943970070}" dt="2022-03-17T17:42:21.942" v="39152" actId="313"/>
          <ac:spMkLst>
            <pc:docMk/>
            <pc:sldMk cId="364926798" sldId="1085"/>
            <ac:spMk id="3" creationId="{87FE2A67-BBAB-4C85-8132-400F7BA49A85}"/>
          </ac:spMkLst>
        </pc:spChg>
        <pc:spChg chg="add mod">
          <ac:chgData name="Mitchell Evan" userId="ff278e32-69be-434a-aa10-d0846bac5285" providerId="ADAL" clId="{0EA9898E-DFB9-4971-9A6B-7DE943970070}" dt="2022-03-17T17:40:57.646" v="39139" actId="14100"/>
          <ac:spMkLst>
            <pc:docMk/>
            <pc:sldMk cId="364926798" sldId="1085"/>
            <ac:spMk id="4" creationId="{199E8326-A7E9-407E-AA4C-46759DCC98AE}"/>
          </ac:spMkLst>
        </pc:spChg>
      </pc:sldChg>
      <pc:sldChg chg="modSp add mod">
        <pc:chgData name="Mitchell Evan" userId="ff278e32-69be-434a-aa10-d0846bac5285" providerId="ADAL" clId="{0EA9898E-DFB9-4971-9A6B-7DE943970070}" dt="2022-03-17T17:55:36.737" v="40349" actId="20577"/>
        <pc:sldMkLst>
          <pc:docMk/>
          <pc:sldMk cId="222958507" sldId="1086"/>
        </pc:sldMkLst>
        <pc:spChg chg="mod">
          <ac:chgData name="Mitchell Evan" userId="ff278e32-69be-434a-aa10-d0846bac5285" providerId="ADAL" clId="{0EA9898E-DFB9-4971-9A6B-7DE943970070}" dt="2022-03-17T17:55:36.737" v="40349" actId="20577"/>
          <ac:spMkLst>
            <pc:docMk/>
            <pc:sldMk cId="222958507" sldId="1086"/>
            <ac:spMk id="2" creationId="{742DC098-E4AB-5E4B-8642-ED6AFD0DB37C}"/>
          </ac:spMkLst>
        </pc:spChg>
      </pc:sldChg>
      <pc:sldChg chg="addSp delSp modSp add mod modAnim modNotesTx">
        <pc:chgData name="Mitchell Evan" userId="ff278e32-69be-434a-aa10-d0846bac5285" providerId="ADAL" clId="{0EA9898E-DFB9-4971-9A6B-7DE943970070}" dt="2022-03-17T20:47:03.640" v="45105"/>
        <pc:sldMkLst>
          <pc:docMk/>
          <pc:sldMk cId="239317871" sldId="1087"/>
        </pc:sldMkLst>
        <pc:spChg chg="mod">
          <ac:chgData name="Mitchell Evan" userId="ff278e32-69be-434a-aa10-d0846bac5285" providerId="ADAL" clId="{0EA9898E-DFB9-4971-9A6B-7DE943970070}" dt="2022-03-17T18:50:27.196" v="41513" actId="20577"/>
          <ac:spMkLst>
            <pc:docMk/>
            <pc:sldMk cId="239317871" sldId="1087"/>
            <ac:spMk id="2" creationId="{D6E3BDD8-D3E2-483C-A348-E67FCA97E4E2}"/>
          </ac:spMkLst>
        </pc:spChg>
        <pc:spChg chg="del">
          <ac:chgData name="Mitchell Evan" userId="ff278e32-69be-434a-aa10-d0846bac5285" providerId="ADAL" clId="{0EA9898E-DFB9-4971-9A6B-7DE943970070}" dt="2022-03-17T18:39:49.346" v="41101" actId="478"/>
          <ac:spMkLst>
            <pc:docMk/>
            <pc:sldMk cId="239317871" sldId="1087"/>
            <ac:spMk id="3" creationId="{87FE2A67-BBAB-4C85-8132-400F7BA49A85}"/>
          </ac:spMkLst>
        </pc:spChg>
        <pc:spChg chg="add del mod">
          <ac:chgData name="Mitchell Evan" userId="ff278e32-69be-434a-aa10-d0846bac5285" providerId="ADAL" clId="{0EA9898E-DFB9-4971-9A6B-7DE943970070}" dt="2022-03-17T18:39:51.205" v="41102" actId="478"/>
          <ac:spMkLst>
            <pc:docMk/>
            <pc:sldMk cId="239317871" sldId="1087"/>
            <ac:spMk id="5" creationId="{CD921EA8-F8F4-4416-949B-65A24EC2B7F0}"/>
          </ac:spMkLst>
        </pc:spChg>
        <pc:spChg chg="add mod">
          <ac:chgData name="Mitchell Evan" userId="ff278e32-69be-434a-aa10-d0846bac5285" providerId="ADAL" clId="{0EA9898E-DFB9-4971-9A6B-7DE943970070}" dt="2022-03-17T19:49:06.908" v="43690" actId="13244"/>
          <ac:spMkLst>
            <pc:docMk/>
            <pc:sldMk cId="239317871" sldId="1087"/>
            <ac:spMk id="14" creationId="{C3FC567C-3AD5-4447-8622-B466138CA510}"/>
          </ac:spMkLst>
        </pc:spChg>
        <pc:picChg chg="add del mod">
          <ac:chgData name="Mitchell Evan" userId="ff278e32-69be-434a-aa10-d0846bac5285" providerId="ADAL" clId="{0EA9898E-DFB9-4971-9A6B-7DE943970070}" dt="2022-03-17T18:41:47.238" v="41129" actId="21"/>
          <ac:picMkLst>
            <pc:docMk/>
            <pc:sldMk cId="239317871" sldId="1087"/>
            <ac:picMk id="7" creationId="{C7660756-F8A4-4D8C-B9B3-75D7C9AC1D21}"/>
          </ac:picMkLst>
        </pc:picChg>
        <pc:picChg chg="add del mod">
          <ac:chgData name="Mitchell Evan" userId="ff278e32-69be-434a-aa10-d0846bac5285" providerId="ADAL" clId="{0EA9898E-DFB9-4971-9A6B-7DE943970070}" dt="2022-03-17T18:41:47.238" v="41129" actId="21"/>
          <ac:picMkLst>
            <pc:docMk/>
            <pc:sldMk cId="239317871" sldId="1087"/>
            <ac:picMk id="9" creationId="{EC7320B0-3BAC-45BF-83C7-2C2F08D98A10}"/>
          </ac:picMkLst>
        </pc:picChg>
        <pc:picChg chg="add mod">
          <ac:chgData name="Mitchell Evan" userId="ff278e32-69be-434a-aa10-d0846bac5285" providerId="ADAL" clId="{0EA9898E-DFB9-4971-9A6B-7DE943970070}" dt="2022-03-17T19:37:20.317" v="42717" actId="962"/>
          <ac:picMkLst>
            <pc:docMk/>
            <pc:sldMk cId="239317871" sldId="1087"/>
            <ac:picMk id="10" creationId="{3422762C-888A-457C-B3D7-B02281A5E4C1}"/>
          </ac:picMkLst>
        </pc:picChg>
        <pc:picChg chg="add mod">
          <ac:chgData name="Mitchell Evan" userId="ff278e32-69be-434a-aa10-d0846bac5285" providerId="ADAL" clId="{0EA9898E-DFB9-4971-9A6B-7DE943970070}" dt="2022-03-17T19:49:18.052" v="43692" actId="962"/>
          <ac:picMkLst>
            <pc:docMk/>
            <pc:sldMk cId="239317871" sldId="1087"/>
            <ac:picMk id="11" creationId="{DED15DC0-8A8B-43E2-AB4B-AE43F3EC03E3}"/>
          </ac:picMkLst>
        </pc:picChg>
        <pc:cxnChg chg="add mod">
          <ac:chgData name="Mitchell Evan" userId="ff278e32-69be-434a-aa10-d0846bac5285" providerId="ADAL" clId="{0EA9898E-DFB9-4971-9A6B-7DE943970070}" dt="2022-03-17T19:36:21.051" v="42591" actId="962"/>
          <ac:cxnSpMkLst>
            <pc:docMk/>
            <pc:sldMk cId="239317871" sldId="1087"/>
            <ac:cxnSpMk id="12" creationId="{A4A0A703-A8C6-41E6-9511-A3F576CB3D6B}"/>
          </ac:cxnSpMkLst>
        </pc:cxn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F505946-6F3A-4FE1-91AF-A3EBD5CDE8F2}" type="doc">
      <dgm:prSet loTypeId="urn:microsoft.com/office/officeart/2005/8/layout/architecture" loCatId="relationship" qsTypeId="urn:microsoft.com/office/officeart/2005/8/quickstyle/simple1" qsCatId="simple" csTypeId="urn:microsoft.com/office/officeart/2005/8/colors/accent0_1" csCatId="mainScheme" phldr="1"/>
      <dgm:spPr/>
      <dgm:t>
        <a:bodyPr/>
        <a:lstStyle/>
        <a:p>
          <a:endParaRPr lang="en-US"/>
        </a:p>
      </dgm:t>
    </dgm:pt>
    <dgm:pt modelId="{6A490E4C-8CDD-46DC-B34F-9588A6B346B2}">
      <dgm:prSet phldrT="[Text]"/>
      <dgm:spPr/>
      <dgm:t>
        <a:bodyPr/>
        <a:lstStyle/>
        <a:p>
          <a:r>
            <a:rPr lang="en-US" b="1" dirty="0"/>
            <a:t>Empower creators</a:t>
          </a:r>
          <a:br>
            <a:rPr lang="en-US" b="1" dirty="0"/>
          </a:br>
          <a:r>
            <a:rPr lang="en-US" dirty="0"/>
            <a:t>to do the right thing</a:t>
          </a:r>
        </a:p>
      </dgm:t>
    </dgm:pt>
    <dgm:pt modelId="{164C5F96-F494-4DCA-A9FD-80C921550685}" type="parTrans" cxnId="{2F738AE7-8959-4809-9B02-AC104B6BBEE6}">
      <dgm:prSet/>
      <dgm:spPr/>
      <dgm:t>
        <a:bodyPr/>
        <a:lstStyle/>
        <a:p>
          <a:endParaRPr lang="en-US"/>
        </a:p>
      </dgm:t>
    </dgm:pt>
    <dgm:pt modelId="{3A182499-8F05-4DE0-8A2B-B9BDD3912E9A}" type="sibTrans" cxnId="{2F738AE7-8959-4809-9B02-AC104B6BBEE6}">
      <dgm:prSet/>
      <dgm:spPr/>
      <dgm:t>
        <a:bodyPr/>
        <a:lstStyle/>
        <a:p>
          <a:endParaRPr lang="en-US"/>
        </a:p>
      </dgm:t>
    </dgm:pt>
    <dgm:pt modelId="{F1736512-B37D-44B1-AC87-869F944D21D0}">
      <dgm:prSet phldrT="[Text]"/>
      <dgm:spPr/>
      <dgm:t>
        <a:bodyPr/>
        <a:lstStyle/>
        <a:p>
          <a:r>
            <a:rPr lang="en-US" b="1" dirty="0"/>
            <a:t>Apply solutions</a:t>
          </a:r>
          <a:r>
            <a:rPr lang="en-US" dirty="0"/>
            <a:t> to established platforms</a:t>
          </a:r>
        </a:p>
      </dgm:t>
    </dgm:pt>
    <dgm:pt modelId="{46A1FF54-A992-44FF-B030-57D4B571B5B1}" type="parTrans" cxnId="{6C4E9F03-E096-4E75-8029-DCAA7499C1D3}">
      <dgm:prSet/>
      <dgm:spPr/>
      <dgm:t>
        <a:bodyPr/>
        <a:lstStyle/>
        <a:p>
          <a:endParaRPr lang="en-US"/>
        </a:p>
      </dgm:t>
    </dgm:pt>
    <dgm:pt modelId="{FAB92023-5171-4F3B-B328-4C37D2D39894}" type="sibTrans" cxnId="{6C4E9F03-E096-4E75-8029-DCAA7499C1D3}">
      <dgm:prSet/>
      <dgm:spPr/>
      <dgm:t>
        <a:bodyPr/>
        <a:lstStyle/>
        <a:p>
          <a:endParaRPr lang="en-US"/>
        </a:p>
      </dgm:t>
    </dgm:pt>
    <dgm:pt modelId="{76B7E73B-9AE7-4658-BC35-9F7AF357060F}">
      <dgm:prSet phldrT="[Text]"/>
      <dgm:spPr/>
      <dgm:t>
        <a:bodyPr/>
        <a:lstStyle/>
        <a:p>
          <a:r>
            <a:rPr lang="en-US" b="1" dirty="0"/>
            <a:t>Apply concepts</a:t>
          </a:r>
          <a:r>
            <a:rPr lang="en-US" dirty="0"/>
            <a:t> to emerging platforms</a:t>
          </a:r>
        </a:p>
      </dgm:t>
    </dgm:pt>
    <dgm:pt modelId="{25223239-E97F-43E7-9829-D4168CE8305B}" type="parTrans" cxnId="{F29A4A44-61F5-4FC6-8C50-CDF0B708D7FE}">
      <dgm:prSet/>
      <dgm:spPr/>
      <dgm:t>
        <a:bodyPr/>
        <a:lstStyle/>
        <a:p>
          <a:endParaRPr lang="en-US"/>
        </a:p>
      </dgm:t>
    </dgm:pt>
    <dgm:pt modelId="{DEF619EE-33EE-4B7B-B4B4-B31830BD4667}" type="sibTrans" cxnId="{F29A4A44-61F5-4FC6-8C50-CDF0B708D7FE}">
      <dgm:prSet/>
      <dgm:spPr/>
      <dgm:t>
        <a:bodyPr/>
        <a:lstStyle/>
        <a:p>
          <a:endParaRPr lang="en-US"/>
        </a:p>
      </dgm:t>
    </dgm:pt>
    <dgm:pt modelId="{AA4EBE60-B442-4392-B04F-DD7BB499BB21}" type="pres">
      <dgm:prSet presAssocID="{BF505946-6F3A-4FE1-91AF-A3EBD5CDE8F2}" presName="Name0" presStyleCnt="0">
        <dgm:presLayoutVars>
          <dgm:chPref val="1"/>
          <dgm:dir/>
          <dgm:animOne val="branch"/>
          <dgm:animLvl val="lvl"/>
          <dgm:resizeHandles/>
        </dgm:presLayoutVars>
      </dgm:prSet>
      <dgm:spPr/>
    </dgm:pt>
    <dgm:pt modelId="{02724AAE-ECAC-43A1-A0F4-1D8C335777C6}" type="pres">
      <dgm:prSet presAssocID="{6A490E4C-8CDD-46DC-B34F-9588A6B346B2}" presName="vertOne" presStyleCnt="0"/>
      <dgm:spPr/>
    </dgm:pt>
    <dgm:pt modelId="{8DDDF0BA-93FF-46A1-B49E-74FF809F9C60}" type="pres">
      <dgm:prSet presAssocID="{6A490E4C-8CDD-46DC-B34F-9588A6B346B2}" presName="txOne" presStyleLbl="node0" presStyleIdx="0" presStyleCnt="1">
        <dgm:presLayoutVars>
          <dgm:chPref val="3"/>
        </dgm:presLayoutVars>
      </dgm:prSet>
      <dgm:spPr/>
    </dgm:pt>
    <dgm:pt modelId="{3D3D556C-FD3F-4683-8A74-2AAE60CE7022}" type="pres">
      <dgm:prSet presAssocID="{6A490E4C-8CDD-46DC-B34F-9588A6B346B2}" presName="parTransOne" presStyleCnt="0"/>
      <dgm:spPr/>
    </dgm:pt>
    <dgm:pt modelId="{6FD64BA5-1510-4AE9-A320-74CA7D218491}" type="pres">
      <dgm:prSet presAssocID="{6A490E4C-8CDD-46DC-B34F-9588A6B346B2}" presName="horzOne" presStyleCnt="0"/>
      <dgm:spPr/>
    </dgm:pt>
    <dgm:pt modelId="{1E7FE87D-0D3E-48FD-A8ED-DA7EB2A8BEFF}" type="pres">
      <dgm:prSet presAssocID="{F1736512-B37D-44B1-AC87-869F944D21D0}" presName="vertTwo" presStyleCnt="0"/>
      <dgm:spPr/>
    </dgm:pt>
    <dgm:pt modelId="{82B73D57-2A57-4BF8-838F-B0DF9E6A333D}" type="pres">
      <dgm:prSet presAssocID="{F1736512-B37D-44B1-AC87-869F944D21D0}" presName="txTwo" presStyleLbl="node2" presStyleIdx="0" presStyleCnt="2">
        <dgm:presLayoutVars>
          <dgm:chPref val="3"/>
        </dgm:presLayoutVars>
      </dgm:prSet>
      <dgm:spPr/>
    </dgm:pt>
    <dgm:pt modelId="{72FF9E7A-6906-4694-A248-7788A2DC6E6D}" type="pres">
      <dgm:prSet presAssocID="{F1736512-B37D-44B1-AC87-869F944D21D0}" presName="horzTwo" presStyleCnt="0"/>
      <dgm:spPr/>
    </dgm:pt>
    <dgm:pt modelId="{AA3446A7-8DD2-4C7B-84D6-B654B5F230C2}" type="pres">
      <dgm:prSet presAssocID="{FAB92023-5171-4F3B-B328-4C37D2D39894}" presName="sibSpaceTwo" presStyleCnt="0"/>
      <dgm:spPr/>
    </dgm:pt>
    <dgm:pt modelId="{B99202D3-F60D-43F0-A9ED-DC27D4ACFA5F}" type="pres">
      <dgm:prSet presAssocID="{76B7E73B-9AE7-4658-BC35-9F7AF357060F}" presName="vertTwo" presStyleCnt="0"/>
      <dgm:spPr/>
    </dgm:pt>
    <dgm:pt modelId="{04CDFFFB-58EF-437B-9500-F3A8B9240241}" type="pres">
      <dgm:prSet presAssocID="{76B7E73B-9AE7-4658-BC35-9F7AF357060F}" presName="txTwo" presStyleLbl="node2" presStyleIdx="1" presStyleCnt="2">
        <dgm:presLayoutVars>
          <dgm:chPref val="3"/>
        </dgm:presLayoutVars>
      </dgm:prSet>
      <dgm:spPr/>
    </dgm:pt>
    <dgm:pt modelId="{41360B7A-713A-41E9-98BA-DC7FC8884E7D}" type="pres">
      <dgm:prSet presAssocID="{76B7E73B-9AE7-4658-BC35-9F7AF357060F}" presName="horzTwo" presStyleCnt="0"/>
      <dgm:spPr/>
    </dgm:pt>
  </dgm:ptLst>
  <dgm:cxnLst>
    <dgm:cxn modelId="{EEE33302-6D14-4E12-8F4C-0CF3C0B59C54}" type="presOf" srcId="{6A490E4C-8CDD-46DC-B34F-9588A6B346B2}" destId="{8DDDF0BA-93FF-46A1-B49E-74FF809F9C60}" srcOrd="0" destOrd="0" presId="urn:microsoft.com/office/officeart/2005/8/layout/architecture"/>
    <dgm:cxn modelId="{6C4E9F03-E096-4E75-8029-DCAA7499C1D3}" srcId="{6A490E4C-8CDD-46DC-B34F-9588A6B346B2}" destId="{F1736512-B37D-44B1-AC87-869F944D21D0}" srcOrd="0" destOrd="0" parTransId="{46A1FF54-A992-44FF-B030-57D4B571B5B1}" sibTransId="{FAB92023-5171-4F3B-B328-4C37D2D39894}"/>
    <dgm:cxn modelId="{52C59E0B-ED10-4050-999A-ADFA664F5A86}" type="presOf" srcId="{F1736512-B37D-44B1-AC87-869F944D21D0}" destId="{82B73D57-2A57-4BF8-838F-B0DF9E6A333D}" srcOrd="0" destOrd="0" presId="urn:microsoft.com/office/officeart/2005/8/layout/architecture"/>
    <dgm:cxn modelId="{F29A4A44-61F5-4FC6-8C50-CDF0B708D7FE}" srcId="{6A490E4C-8CDD-46DC-B34F-9588A6B346B2}" destId="{76B7E73B-9AE7-4658-BC35-9F7AF357060F}" srcOrd="1" destOrd="0" parTransId="{25223239-E97F-43E7-9829-D4168CE8305B}" sibTransId="{DEF619EE-33EE-4B7B-B4B4-B31830BD4667}"/>
    <dgm:cxn modelId="{06B094BA-CF9F-4693-8E12-D33309A7EC7A}" type="presOf" srcId="{BF505946-6F3A-4FE1-91AF-A3EBD5CDE8F2}" destId="{AA4EBE60-B442-4392-B04F-DD7BB499BB21}" srcOrd="0" destOrd="0" presId="urn:microsoft.com/office/officeart/2005/8/layout/architecture"/>
    <dgm:cxn modelId="{D6A36DCE-02F8-4032-AE60-11D303AF517B}" type="presOf" srcId="{76B7E73B-9AE7-4658-BC35-9F7AF357060F}" destId="{04CDFFFB-58EF-437B-9500-F3A8B9240241}" srcOrd="0" destOrd="0" presId="urn:microsoft.com/office/officeart/2005/8/layout/architecture"/>
    <dgm:cxn modelId="{2F738AE7-8959-4809-9B02-AC104B6BBEE6}" srcId="{BF505946-6F3A-4FE1-91AF-A3EBD5CDE8F2}" destId="{6A490E4C-8CDD-46DC-B34F-9588A6B346B2}" srcOrd="0" destOrd="0" parTransId="{164C5F96-F494-4DCA-A9FD-80C921550685}" sibTransId="{3A182499-8F05-4DE0-8A2B-B9BDD3912E9A}"/>
    <dgm:cxn modelId="{72921EC6-448F-4503-8B63-8B6166452859}" type="presParOf" srcId="{AA4EBE60-B442-4392-B04F-DD7BB499BB21}" destId="{02724AAE-ECAC-43A1-A0F4-1D8C335777C6}" srcOrd="0" destOrd="0" presId="urn:microsoft.com/office/officeart/2005/8/layout/architecture"/>
    <dgm:cxn modelId="{030F0B82-2DA6-4826-938F-D4768B168288}" type="presParOf" srcId="{02724AAE-ECAC-43A1-A0F4-1D8C335777C6}" destId="{8DDDF0BA-93FF-46A1-B49E-74FF809F9C60}" srcOrd="0" destOrd="0" presId="urn:microsoft.com/office/officeart/2005/8/layout/architecture"/>
    <dgm:cxn modelId="{40A8B1D9-F6F0-4270-87C8-77B8712310AF}" type="presParOf" srcId="{02724AAE-ECAC-43A1-A0F4-1D8C335777C6}" destId="{3D3D556C-FD3F-4683-8A74-2AAE60CE7022}" srcOrd="1" destOrd="0" presId="urn:microsoft.com/office/officeart/2005/8/layout/architecture"/>
    <dgm:cxn modelId="{8590DC96-9CC5-483E-A935-DD3052685516}" type="presParOf" srcId="{02724AAE-ECAC-43A1-A0F4-1D8C335777C6}" destId="{6FD64BA5-1510-4AE9-A320-74CA7D218491}" srcOrd="2" destOrd="0" presId="urn:microsoft.com/office/officeart/2005/8/layout/architecture"/>
    <dgm:cxn modelId="{AE340741-2106-4FB5-9250-784CDDC79444}" type="presParOf" srcId="{6FD64BA5-1510-4AE9-A320-74CA7D218491}" destId="{1E7FE87D-0D3E-48FD-A8ED-DA7EB2A8BEFF}" srcOrd="0" destOrd="0" presId="urn:microsoft.com/office/officeart/2005/8/layout/architecture"/>
    <dgm:cxn modelId="{18C63A43-B04E-4907-9A11-1ACE05BFCE9E}" type="presParOf" srcId="{1E7FE87D-0D3E-48FD-A8ED-DA7EB2A8BEFF}" destId="{82B73D57-2A57-4BF8-838F-B0DF9E6A333D}" srcOrd="0" destOrd="0" presId="urn:microsoft.com/office/officeart/2005/8/layout/architecture"/>
    <dgm:cxn modelId="{1C7B5C53-73CC-432B-ABEA-ED991DD74169}" type="presParOf" srcId="{1E7FE87D-0D3E-48FD-A8ED-DA7EB2A8BEFF}" destId="{72FF9E7A-6906-4694-A248-7788A2DC6E6D}" srcOrd="1" destOrd="0" presId="urn:microsoft.com/office/officeart/2005/8/layout/architecture"/>
    <dgm:cxn modelId="{7D90BAFC-B3D9-4950-ADCF-138397F312B8}" type="presParOf" srcId="{6FD64BA5-1510-4AE9-A320-74CA7D218491}" destId="{AA3446A7-8DD2-4C7B-84D6-B654B5F230C2}" srcOrd="1" destOrd="0" presId="urn:microsoft.com/office/officeart/2005/8/layout/architecture"/>
    <dgm:cxn modelId="{A6B3C3ED-9F90-4776-BE3E-316D72D791F1}" type="presParOf" srcId="{6FD64BA5-1510-4AE9-A320-74CA7D218491}" destId="{B99202D3-F60D-43F0-A9ED-DC27D4ACFA5F}" srcOrd="2" destOrd="0" presId="urn:microsoft.com/office/officeart/2005/8/layout/architecture"/>
    <dgm:cxn modelId="{2111A409-B467-4C28-BC9E-FB2F793985C2}" type="presParOf" srcId="{B99202D3-F60D-43F0-A9ED-DC27D4ACFA5F}" destId="{04CDFFFB-58EF-437B-9500-F3A8B9240241}" srcOrd="0" destOrd="0" presId="urn:microsoft.com/office/officeart/2005/8/layout/architecture"/>
    <dgm:cxn modelId="{8B340FA2-1037-4C38-9E6B-C37289BAD8B7}" type="presParOf" srcId="{B99202D3-F60D-43F0-A9ED-DC27D4ACFA5F}" destId="{41360B7A-713A-41E9-98BA-DC7FC8884E7D}" srcOrd="1" destOrd="0" presId="urn:microsoft.com/office/officeart/2005/8/layout/architectur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F75E710-A00A-42A6-9F42-4E11FE8D06E1}" type="doc">
      <dgm:prSet loTypeId="urn:microsoft.com/office/officeart/2005/8/layout/cycle3" loCatId="cycle" qsTypeId="urn:microsoft.com/office/officeart/2005/8/quickstyle/simple1" qsCatId="simple" csTypeId="urn:microsoft.com/office/officeart/2005/8/colors/accent0_1" csCatId="mainScheme" phldr="1"/>
      <dgm:spPr/>
      <dgm:t>
        <a:bodyPr/>
        <a:lstStyle/>
        <a:p>
          <a:endParaRPr lang="en-US"/>
        </a:p>
      </dgm:t>
    </dgm:pt>
    <dgm:pt modelId="{E0A7AA33-FB42-4723-BD02-8D4FDF30BE88}">
      <dgm:prSet phldrT="[Text]"/>
      <dgm:spPr/>
      <dgm:t>
        <a:bodyPr/>
        <a:lstStyle/>
        <a:p>
          <a:r>
            <a:rPr lang="en-US" dirty="0"/>
            <a:t>High-level requirements</a:t>
          </a:r>
        </a:p>
      </dgm:t>
    </dgm:pt>
    <dgm:pt modelId="{EEC67CF1-8472-4E96-B0E1-172AC2D97DE6}" type="parTrans" cxnId="{A1551BFC-A99F-4E59-98F7-D8FB8388F2D3}">
      <dgm:prSet/>
      <dgm:spPr/>
      <dgm:t>
        <a:bodyPr/>
        <a:lstStyle/>
        <a:p>
          <a:endParaRPr lang="en-US"/>
        </a:p>
      </dgm:t>
    </dgm:pt>
    <dgm:pt modelId="{1CFF299F-CEB4-48AA-BEC9-64E25E57CD01}" type="sibTrans" cxnId="{A1551BFC-A99F-4E59-98F7-D8FB8388F2D3}">
      <dgm:prSet/>
      <dgm:spPr/>
      <dgm:t>
        <a:bodyPr/>
        <a:lstStyle/>
        <a:p>
          <a:endParaRPr lang="en-US"/>
        </a:p>
      </dgm:t>
    </dgm:pt>
    <dgm:pt modelId="{4351CCC2-EAAE-4A70-99DF-9972452A552A}">
      <dgm:prSet phldrT="[Text]"/>
      <dgm:spPr/>
      <dgm:t>
        <a:bodyPr/>
        <a:lstStyle/>
        <a:p>
          <a:r>
            <a:rPr lang="en-US" dirty="0"/>
            <a:t>Technical architecture</a:t>
          </a:r>
        </a:p>
      </dgm:t>
    </dgm:pt>
    <dgm:pt modelId="{E12452DD-1D90-4607-9BF4-8C7F40ABEB0C}" type="parTrans" cxnId="{9D31B341-6A35-490B-8D41-38BCB4CEB116}">
      <dgm:prSet/>
      <dgm:spPr/>
      <dgm:t>
        <a:bodyPr/>
        <a:lstStyle/>
        <a:p>
          <a:endParaRPr lang="en-US"/>
        </a:p>
      </dgm:t>
    </dgm:pt>
    <dgm:pt modelId="{0A1A8DD0-7A24-47A6-BF95-786EF390FD22}" type="sibTrans" cxnId="{9D31B341-6A35-490B-8D41-38BCB4CEB116}">
      <dgm:prSet/>
      <dgm:spPr/>
      <dgm:t>
        <a:bodyPr/>
        <a:lstStyle/>
        <a:p>
          <a:endParaRPr lang="en-US"/>
        </a:p>
      </dgm:t>
    </dgm:pt>
    <dgm:pt modelId="{5FC8658D-BB83-4E70-89C0-571F16C56AD8}">
      <dgm:prSet phldrT="[Text]"/>
      <dgm:spPr/>
      <dgm:t>
        <a:bodyPr/>
        <a:lstStyle/>
        <a:p>
          <a:r>
            <a:rPr lang="en-US" dirty="0"/>
            <a:t>Design and development</a:t>
          </a:r>
        </a:p>
      </dgm:t>
    </dgm:pt>
    <dgm:pt modelId="{2C4C0EBA-1244-4BD3-8B59-606D396D3E58}" type="parTrans" cxnId="{13CA888E-AB03-486F-8CC5-87D28BAB9A0A}">
      <dgm:prSet/>
      <dgm:spPr/>
      <dgm:t>
        <a:bodyPr/>
        <a:lstStyle/>
        <a:p>
          <a:endParaRPr lang="en-US"/>
        </a:p>
      </dgm:t>
    </dgm:pt>
    <dgm:pt modelId="{AF0E53DB-6459-4908-AB72-C18379C84FA8}" type="sibTrans" cxnId="{13CA888E-AB03-486F-8CC5-87D28BAB9A0A}">
      <dgm:prSet/>
      <dgm:spPr/>
      <dgm:t>
        <a:bodyPr/>
        <a:lstStyle/>
        <a:p>
          <a:endParaRPr lang="en-US"/>
        </a:p>
      </dgm:t>
    </dgm:pt>
    <dgm:pt modelId="{ABB33101-1033-4F08-9DAC-81C27A51A264}">
      <dgm:prSet phldrT="[Text]"/>
      <dgm:spPr/>
      <dgm:t>
        <a:bodyPr/>
        <a:lstStyle/>
        <a:p>
          <a:r>
            <a:rPr lang="en-US" dirty="0"/>
            <a:t>Testing and auditing</a:t>
          </a:r>
        </a:p>
      </dgm:t>
    </dgm:pt>
    <dgm:pt modelId="{FF81037F-1059-405F-B1A7-5A5F8B08DE43}" type="parTrans" cxnId="{30EA23F6-C9EC-4655-BD15-D42FF326D95F}">
      <dgm:prSet/>
      <dgm:spPr/>
      <dgm:t>
        <a:bodyPr/>
        <a:lstStyle/>
        <a:p>
          <a:endParaRPr lang="en-US"/>
        </a:p>
      </dgm:t>
    </dgm:pt>
    <dgm:pt modelId="{EC377147-9282-4E79-833C-5EC3B666DD7D}" type="sibTrans" cxnId="{30EA23F6-C9EC-4655-BD15-D42FF326D95F}">
      <dgm:prSet/>
      <dgm:spPr/>
      <dgm:t>
        <a:bodyPr/>
        <a:lstStyle/>
        <a:p>
          <a:endParaRPr lang="en-US"/>
        </a:p>
      </dgm:t>
    </dgm:pt>
    <dgm:pt modelId="{2D462058-C6C9-4F86-B5A9-C59C966FCBEF}" type="pres">
      <dgm:prSet presAssocID="{EF75E710-A00A-42A6-9F42-4E11FE8D06E1}" presName="Name0" presStyleCnt="0">
        <dgm:presLayoutVars>
          <dgm:dir/>
          <dgm:resizeHandles val="exact"/>
        </dgm:presLayoutVars>
      </dgm:prSet>
      <dgm:spPr/>
    </dgm:pt>
    <dgm:pt modelId="{FE3AB8F1-B69F-4614-BF52-71F34B09D420}" type="pres">
      <dgm:prSet presAssocID="{EF75E710-A00A-42A6-9F42-4E11FE8D06E1}" presName="cycle" presStyleCnt="0"/>
      <dgm:spPr/>
    </dgm:pt>
    <dgm:pt modelId="{C3B476E7-A979-4281-A9E7-B8CFEB656AFB}" type="pres">
      <dgm:prSet presAssocID="{E0A7AA33-FB42-4723-BD02-8D4FDF30BE88}" presName="nodeFirstNode" presStyleLbl="node1" presStyleIdx="0" presStyleCnt="4">
        <dgm:presLayoutVars>
          <dgm:bulletEnabled val="1"/>
        </dgm:presLayoutVars>
      </dgm:prSet>
      <dgm:spPr/>
    </dgm:pt>
    <dgm:pt modelId="{92C47FCB-5C23-4EAA-B492-0151A91A9367}" type="pres">
      <dgm:prSet presAssocID="{1CFF299F-CEB4-48AA-BEC9-64E25E57CD01}" presName="sibTransFirstNode" presStyleLbl="bgShp" presStyleIdx="0" presStyleCnt="1"/>
      <dgm:spPr/>
    </dgm:pt>
    <dgm:pt modelId="{6802F558-EB83-4CE6-B475-5C9F05433B37}" type="pres">
      <dgm:prSet presAssocID="{4351CCC2-EAAE-4A70-99DF-9972452A552A}" presName="nodeFollowingNodes" presStyleLbl="node1" presStyleIdx="1" presStyleCnt="4">
        <dgm:presLayoutVars>
          <dgm:bulletEnabled val="1"/>
        </dgm:presLayoutVars>
      </dgm:prSet>
      <dgm:spPr/>
    </dgm:pt>
    <dgm:pt modelId="{145D9796-4C99-442C-BA04-A7CD6A93D07C}" type="pres">
      <dgm:prSet presAssocID="{5FC8658D-BB83-4E70-89C0-571F16C56AD8}" presName="nodeFollowingNodes" presStyleLbl="node1" presStyleIdx="2" presStyleCnt="4">
        <dgm:presLayoutVars>
          <dgm:bulletEnabled val="1"/>
        </dgm:presLayoutVars>
      </dgm:prSet>
      <dgm:spPr/>
    </dgm:pt>
    <dgm:pt modelId="{5322DAD4-D6A1-47B8-9DDF-50DDA4467B89}" type="pres">
      <dgm:prSet presAssocID="{ABB33101-1033-4F08-9DAC-81C27A51A264}" presName="nodeFollowingNodes" presStyleLbl="node1" presStyleIdx="3" presStyleCnt="4">
        <dgm:presLayoutVars>
          <dgm:bulletEnabled val="1"/>
        </dgm:presLayoutVars>
      </dgm:prSet>
      <dgm:spPr/>
    </dgm:pt>
  </dgm:ptLst>
  <dgm:cxnLst>
    <dgm:cxn modelId="{9D3C825E-B6BC-47B7-B95E-70E0FEB7ACD3}" type="presOf" srcId="{EF75E710-A00A-42A6-9F42-4E11FE8D06E1}" destId="{2D462058-C6C9-4F86-B5A9-C59C966FCBEF}" srcOrd="0" destOrd="0" presId="urn:microsoft.com/office/officeart/2005/8/layout/cycle3"/>
    <dgm:cxn modelId="{9D31B341-6A35-490B-8D41-38BCB4CEB116}" srcId="{EF75E710-A00A-42A6-9F42-4E11FE8D06E1}" destId="{4351CCC2-EAAE-4A70-99DF-9972452A552A}" srcOrd="1" destOrd="0" parTransId="{E12452DD-1D90-4607-9BF4-8C7F40ABEB0C}" sibTransId="{0A1A8DD0-7A24-47A6-BF95-786EF390FD22}"/>
    <dgm:cxn modelId="{0D8A4544-95B1-4259-9C82-09BA2D0B0EF5}" type="presOf" srcId="{4351CCC2-EAAE-4A70-99DF-9972452A552A}" destId="{6802F558-EB83-4CE6-B475-5C9F05433B37}" srcOrd="0" destOrd="0" presId="urn:microsoft.com/office/officeart/2005/8/layout/cycle3"/>
    <dgm:cxn modelId="{13CA888E-AB03-486F-8CC5-87D28BAB9A0A}" srcId="{EF75E710-A00A-42A6-9F42-4E11FE8D06E1}" destId="{5FC8658D-BB83-4E70-89C0-571F16C56AD8}" srcOrd="2" destOrd="0" parTransId="{2C4C0EBA-1244-4BD3-8B59-606D396D3E58}" sibTransId="{AF0E53DB-6459-4908-AB72-C18379C84FA8}"/>
    <dgm:cxn modelId="{D932258F-B97A-4119-B1F0-B6731874FD89}" type="presOf" srcId="{ABB33101-1033-4F08-9DAC-81C27A51A264}" destId="{5322DAD4-D6A1-47B8-9DDF-50DDA4467B89}" srcOrd="0" destOrd="0" presId="urn:microsoft.com/office/officeart/2005/8/layout/cycle3"/>
    <dgm:cxn modelId="{0F4F7799-419E-467B-A0E4-BA9E6E75E60B}" type="presOf" srcId="{E0A7AA33-FB42-4723-BD02-8D4FDF30BE88}" destId="{C3B476E7-A979-4281-A9E7-B8CFEB656AFB}" srcOrd="0" destOrd="0" presId="urn:microsoft.com/office/officeart/2005/8/layout/cycle3"/>
    <dgm:cxn modelId="{A31DF7DF-CBDB-436C-B30A-A9876A933985}" type="presOf" srcId="{1CFF299F-CEB4-48AA-BEC9-64E25E57CD01}" destId="{92C47FCB-5C23-4EAA-B492-0151A91A9367}" srcOrd="0" destOrd="0" presId="urn:microsoft.com/office/officeart/2005/8/layout/cycle3"/>
    <dgm:cxn modelId="{30EA23F6-C9EC-4655-BD15-D42FF326D95F}" srcId="{EF75E710-A00A-42A6-9F42-4E11FE8D06E1}" destId="{ABB33101-1033-4F08-9DAC-81C27A51A264}" srcOrd="3" destOrd="0" parTransId="{FF81037F-1059-405F-B1A7-5A5F8B08DE43}" sibTransId="{EC377147-9282-4E79-833C-5EC3B666DD7D}"/>
    <dgm:cxn modelId="{926EABF8-807A-4632-A106-3966DECEAB6D}" type="presOf" srcId="{5FC8658D-BB83-4E70-89C0-571F16C56AD8}" destId="{145D9796-4C99-442C-BA04-A7CD6A93D07C}" srcOrd="0" destOrd="0" presId="urn:microsoft.com/office/officeart/2005/8/layout/cycle3"/>
    <dgm:cxn modelId="{A1551BFC-A99F-4E59-98F7-D8FB8388F2D3}" srcId="{EF75E710-A00A-42A6-9F42-4E11FE8D06E1}" destId="{E0A7AA33-FB42-4723-BD02-8D4FDF30BE88}" srcOrd="0" destOrd="0" parTransId="{EEC67CF1-8472-4E96-B0E1-172AC2D97DE6}" sibTransId="{1CFF299F-CEB4-48AA-BEC9-64E25E57CD01}"/>
    <dgm:cxn modelId="{A20B2214-1CA2-4FC2-80D2-7BAB1BDCC23E}" type="presParOf" srcId="{2D462058-C6C9-4F86-B5A9-C59C966FCBEF}" destId="{FE3AB8F1-B69F-4614-BF52-71F34B09D420}" srcOrd="0" destOrd="0" presId="urn:microsoft.com/office/officeart/2005/8/layout/cycle3"/>
    <dgm:cxn modelId="{F8F9AE8B-27FE-4148-A610-C2D7FC3CE128}" type="presParOf" srcId="{FE3AB8F1-B69F-4614-BF52-71F34B09D420}" destId="{C3B476E7-A979-4281-A9E7-B8CFEB656AFB}" srcOrd="0" destOrd="0" presId="urn:microsoft.com/office/officeart/2005/8/layout/cycle3"/>
    <dgm:cxn modelId="{CEB7B2A1-4EF8-46FD-8FA2-C2DD6349BB17}" type="presParOf" srcId="{FE3AB8F1-B69F-4614-BF52-71F34B09D420}" destId="{92C47FCB-5C23-4EAA-B492-0151A91A9367}" srcOrd="1" destOrd="0" presId="urn:microsoft.com/office/officeart/2005/8/layout/cycle3"/>
    <dgm:cxn modelId="{1B936273-95A6-47DB-92FF-F59BCD75C281}" type="presParOf" srcId="{FE3AB8F1-B69F-4614-BF52-71F34B09D420}" destId="{6802F558-EB83-4CE6-B475-5C9F05433B37}" srcOrd="2" destOrd="0" presId="urn:microsoft.com/office/officeart/2005/8/layout/cycle3"/>
    <dgm:cxn modelId="{1D4E4045-88DC-47A7-B320-36E56A1A81DE}" type="presParOf" srcId="{FE3AB8F1-B69F-4614-BF52-71F34B09D420}" destId="{145D9796-4C99-442C-BA04-A7CD6A93D07C}" srcOrd="3" destOrd="0" presId="urn:microsoft.com/office/officeart/2005/8/layout/cycle3"/>
    <dgm:cxn modelId="{DC921085-D2BF-4BFB-A370-10F40566CDCE}" type="presParOf" srcId="{FE3AB8F1-B69F-4614-BF52-71F34B09D420}" destId="{5322DAD4-D6A1-47B8-9DDF-50DDA4467B89}" srcOrd="4" destOrd="0" presId="urn:microsoft.com/office/officeart/2005/8/layout/cycle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DDDF0BA-93FF-46A1-B49E-74FF809F9C60}">
      <dsp:nvSpPr>
        <dsp:cNvPr id="0" name=""/>
        <dsp:cNvSpPr/>
      </dsp:nvSpPr>
      <dsp:spPr>
        <a:xfrm>
          <a:off x="3000" y="2068525"/>
          <a:ext cx="8121999" cy="1851906"/>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4310" tIns="194310" rIns="194310" bIns="194310" numCol="1" spcCol="1270" anchor="ctr" anchorCtr="0">
          <a:noAutofit/>
        </a:bodyPr>
        <a:lstStyle/>
        <a:p>
          <a:pPr marL="0" lvl="0" indent="0" algn="ctr" defTabSz="2266950">
            <a:lnSpc>
              <a:spcPct val="90000"/>
            </a:lnSpc>
            <a:spcBef>
              <a:spcPct val="0"/>
            </a:spcBef>
            <a:spcAft>
              <a:spcPct val="35000"/>
            </a:spcAft>
            <a:buNone/>
          </a:pPr>
          <a:r>
            <a:rPr lang="en-US" sz="5100" b="1" kern="1200" dirty="0"/>
            <a:t>Empower creators</a:t>
          </a:r>
          <a:br>
            <a:rPr lang="en-US" sz="5100" b="1" kern="1200" dirty="0"/>
          </a:br>
          <a:r>
            <a:rPr lang="en-US" sz="5100" kern="1200" dirty="0"/>
            <a:t>to do the right thing</a:t>
          </a:r>
        </a:p>
      </dsp:txBody>
      <dsp:txXfrm>
        <a:off x="57240" y="2122765"/>
        <a:ext cx="8013519" cy="1743426"/>
      </dsp:txXfrm>
    </dsp:sp>
    <dsp:sp modelId="{82B73D57-2A57-4BF8-838F-B0DF9E6A333D}">
      <dsp:nvSpPr>
        <dsp:cNvPr id="0" name=""/>
        <dsp:cNvSpPr/>
      </dsp:nvSpPr>
      <dsp:spPr>
        <a:xfrm>
          <a:off x="3000" y="1703"/>
          <a:ext cx="3897312" cy="1851906"/>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US" sz="3600" b="1" kern="1200" dirty="0"/>
            <a:t>Apply solutions</a:t>
          </a:r>
          <a:r>
            <a:rPr lang="en-US" sz="3600" kern="1200" dirty="0"/>
            <a:t> to established platforms</a:t>
          </a:r>
        </a:p>
      </dsp:txBody>
      <dsp:txXfrm>
        <a:off x="57240" y="55943"/>
        <a:ext cx="3788832" cy="1743426"/>
      </dsp:txXfrm>
    </dsp:sp>
    <dsp:sp modelId="{04CDFFFB-58EF-437B-9500-F3A8B9240241}">
      <dsp:nvSpPr>
        <dsp:cNvPr id="0" name=""/>
        <dsp:cNvSpPr/>
      </dsp:nvSpPr>
      <dsp:spPr>
        <a:xfrm>
          <a:off x="4227687" y="1703"/>
          <a:ext cx="3897312" cy="1851906"/>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US" sz="3600" b="1" kern="1200" dirty="0"/>
            <a:t>Apply concepts</a:t>
          </a:r>
          <a:r>
            <a:rPr lang="en-US" sz="3600" kern="1200" dirty="0"/>
            <a:t> to emerging platforms</a:t>
          </a:r>
        </a:p>
      </dsp:txBody>
      <dsp:txXfrm>
        <a:off x="4281927" y="55943"/>
        <a:ext cx="3788832" cy="174342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2C47FCB-5C23-4EAA-B492-0151A91A9367}">
      <dsp:nvSpPr>
        <dsp:cNvPr id="0" name=""/>
        <dsp:cNvSpPr/>
      </dsp:nvSpPr>
      <dsp:spPr>
        <a:xfrm>
          <a:off x="2127032" y="-92760"/>
          <a:ext cx="3873934" cy="3873934"/>
        </a:xfrm>
        <a:prstGeom prst="circularArrow">
          <a:avLst>
            <a:gd name="adj1" fmla="val 4668"/>
            <a:gd name="adj2" fmla="val 272909"/>
            <a:gd name="adj3" fmla="val 12891788"/>
            <a:gd name="adj4" fmla="val 17989786"/>
            <a:gd name="adj5" fmla="val 4847"/>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3B476E7-A979-4281-A9E7-B8CFEB656AFB}">
      <dsp:nvSpPr>
        <dsp:cNvPr id="0" name=""/>
        <dsp:cNvSpPr/>
      </dsp:nvSpPr>
      <dsp:spPr>
        <a:xfrm>
          <a:off x="2794000" y="1350"/>
          <a:ext cx="2539999" cy="1269999"/>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kern="1200" dirty="0"/>
            <a:t>High-level requirements</a:t>
          </a:r>
        </a:p>
      </dsp:txBody>
      <dsp:txXfrm>
        <a:off x="2855996" y="63346"/>
        <a:ext cx="2416007" cy="1146007"/>
      </dsp:txXfrm>
    </dsp:sp>
    <dsp:sp modelId="{6802F558-EB83-4CE6-B475-5C9F05433B37}">
      <dsp:nvSpPr>
        <dsp:cNvPr id="0" name=""/>
        <dsp:cNvSpPr/>
      </dsp:nvSpPr>
      <dsp:spPr>
        <a:xfrm>
          <a:off x="4184999" y="1392350"/>
          <a:ext cx="2539999" cy="1269999"/>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kern="1200" dirty="0"/>
            <a:t>Technical architecture</a:t>
          </a:r>
        </a:p>
      </dsp:txBody>
      <dsp:txXfrm>
        <a:off x="4246995" y="1454346"/>
        <a:ext cx="2416007" cy="1146007"/>
      </dsp:txXfrm>
    </dsp:sp>
    <dsp:sp modelId="{145D9796-4C99-442C-BA04-A7CD6A93D07C}">
      <dsp:nvSpPr>
        <dsp:cNvPr id="0" name=""/>
        <dsp:cNvSpPr/>
      </dsp:nvSpPr>
      <dsp:spPr>
        <a:xfrm>
          <a:off x="2794000" y="2783349"/>
          <a:ext cx="2539999" cy="1269999"/>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kern="1200" dirty="0"/>
            <a:t>Design and development</a:t>
          </a:r>
        </a:p>
      </dsp:txBody>
      <dsp:txXfrm>
        <a:off x="2855996" y="2845345"/>
        <a:ext cx="2416007" cy="1146007"/>
      </dsp:txXfrm>
    </dsp:sp>
    <dsp:sp modelId="{5322DAD4-D6A1-47B8-9DDF-50DDA4467B89}">
      <dsp:nvSpPr>
        <dsp:cNvPr id="0" name=""/>
        <dsp:cNvSpPr/>
      </dsp:nvSpPr>
      <dsp:spPr>
        <a:xfrm>
          <a:off x="1403000" y="1392350"/>
          <a:ext cx="2539999" cy="1269999"/>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kern="1200" dirty="0"/>
            <a:t>Testing and auditing</a:t>
          </a:r>
        </a:p>
      </dsp:txBody>
      <dsp:txXfrm>
        <a:off x="1464996" y="1454346"/>
        <a:ext cx="2416007" cy="1146007"/>
      </dsp:txXfrm>
    </dsp:sp>
  </dsp:spTree>
</dsp:drawing>
</file>

<file path=ppt/diagrams/layout1.xml><?xml version="1.0" encoding="utf-8"?>
<dgm:layoutDef xmlns:dgm="http://schemas.openxmlformats.org/drawingml/2006/diagram" xmlns:a="http://schemas.openxmlformats.org/drawingml/2006/main" uniqueId="urn:microsoft.com/office/officeart/2005/8/layout/architecture">
  <dgm:title val="Architecture Layout"/>
  <dgm:desc val="Use to show hierarchical relationships that build from the bottom up. This layout works well for showing architectural components or objects that build on other objects."/>
  <dgm:catLst>
    <dgm:cat type="hierarchy" pri="4500"/>
    <dgm:cat type="list" pri="24500"/>
    <dgm:cat type="relationship" pri="10500"/>
    <dgm:cat type="officeonline" pri="7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b"/>
        </dgm:alg>
      </dgm:if>
      <dgm:else name="Name3">
        <dgm:alg type="lin">
          <dgm:param type="linDir" val="fromR"/>
          <dgm:param type="nodeVertAlign" val="b"/>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B"/>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b"/>
              </dgm:alg>
            </dgm:if>
            <dgm:else name="Name10">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B"/>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b"/>
                    </dgm:alg>
                  </dgm:if>
                  <dgm:else name="Name17">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B"/>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b"/>
                          </dgm:alg>
                        </dgm:if>
                        <dgm:else name="Name24">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B"/>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b"/>
                                </dgm:alg>
                              </dgm:if>
                              <dgm:else name="Name30">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F488D9-06FB-6543-BBFF-1738237CD9EF}" type="datetimeFigureOut">
              <a:rPr lang="en-US" smtClean="0"/>
              <a:t>2022-03-17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F455CA1-8AB9-7F4B-8B56-30FA76A0413A}" type="slidenum">
              <a:rPr lang="en-US" smtClean="0"/>
              <a:t>‹#›</a:t>
            </a:fld>
            <a:endParaRPr lang="en-US"/>
          </a:p>
        </p:txBody>
      </p:sp>
    </p:spTree>
    <p:extLst>
      <p:ext uri="{BB962C8B-B14F-4D97-AF65-F5344CB8AC3E}">
        <p14:creationId xmlns:p14="http://schemas.microsoft.com/office/powerpoint/2010/main" val="13958915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wordpress.org"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s://www.accessibilityonline.org/cioc-508/session/?id=110614" TargetMode="External"/><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of hands:</a:t>
            </a:r>
          </a:p>
          <a:p>
            <a:r>
              <a:rPr lang="en-US" dirty="0"/>
              <a:t>“Heck yeah, let’s go beyond WCAG!”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“Beyond WCAG? No way, we’ll fall off the edge of the earth!”</a:t>
            </a:r>
          </a:p>
          <a:p>
            <a:r>
              <a:rPr lang="en-US" dirty="0"/>
              <a:t>Actually I’ll raise my hand for that, because WCAG is actually a superb tool…</a:t>
            </a:r>
          </a:p>
        </p:txBody>
      </p:sp>
      <p:sp>
        <p:nvSpPr>
          <p:cNvPr id="4" name="Slide Number Placeholder 3"/>
          <p:cNvSpPr>
            <a:spLocks noGrp="1"/>
          </p:cNvSpPr>
          <p:nvPr>
            <p:ph type="sldNum" sz="quarter" idx="10"/>
          </p:nvPr>
        </p:nvSpPr>
        <p:spPr/>
        <p:txBody>
          <a:bodyPr/>
          <a:lstStyle/>
          <a:p>
            <a:fld id="{2F455CA1-8AB9-7F4B-8B56-30FA76A0413A}" type="slidenum">
              <a:rPr lang="en-US" smtClean="0"/>
              <a:t>1</a:t>
            </a:fld>
            <a:endParaRPr lang="en-US"/>
          </a:p>
        </p:txBody>
      </p:sp>
    </p:spTree>
    <p:extLst>
      <p:ext uri="{BB962C8B-B14F-4D97-AF65-F5344CB8AC3E}">
        <p14:creationId xmlns:p14="http://schemas.microsoft.com/office/powerpoint/2010/main" val="361837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F455CA1-8AB9-7F4B-8B56-30FA76A0413A}" type="slidenum">
              <a:rPr lang="en-US" smtClean="0"/>
              <a:t>12</a:t>
            </a:fld>
            <a:endParaRPr lang="en-US"/>
          </a:p>
        </p:txBody>
      </p:sp>
    </p:spTree>
    <p:extLst>
      <p:ext uri="{BB962C8B-B14F-4D97-AF65-F5344CB8AC3E}">
        <p14:creationId xmlns:p14="http://schemas.microsoft.com/office/powerpoint/2010/main" val="5356650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an iOS app using Dynamic Type, doubling the size of body text does not double the size of heading text, but maintains relative sizes with less truncation. The heading text does not technically meet WCAG 1.4.4 Resize Text.</a:t>
            </a:r>
          </a:p>
          <a:p>
            <a:endParaRPr lang="en-US" dirty="0"/>
          </a:p>
          <a:p>
            <a:r>
              <a:rPr lang="en-US" dirty="0"/>
              <a:t>But in fact, it provides “substantially equivalent or greater accessibility and usability”</a:t>
            </a:r>
          </a:p>
        </p:txBody>
      </p:sp>
      <p:sp>
        <p:nvSpPr>
          <p:cNvPr id="4" name="Slide Number Placeholder 3"/>
          <p:cNvSpPr>
            <a:spLocks noGrp="1"/>
          </p:cNvSpPr>
          <p:nvPr>
            <p:ph type="sldNum" sz="quarter" idx="5"/>
          </p:nvPr>
        </p:nvSpPr>
        <p:spPr/>
        <p:txBody>
          <a:bodyPr/>
          <a:lstStyle/>
          <a:p>
            <a:fld id="{2F455CA1-8AB9-7F4B-8B56-30FA76A0413A}" type="slidenum">
              <a:rPr lang="en-US" smtClean="0"/>
              <a:t>13</a:t>
            </a:fld>
            <a:endParaRPr lang="en-US"/>
          </a:p>
        </p:txBody>
      </p:sp>
    </p:spTree>
    <p:extLst>
      <p:ext uri="{BB962C8B-B14F-4D97-AF65-F5344CB8AC3E}">
        <p14:creationId xmlns:p14="http://schemas.microsoft.com/office/powerpoint/2010/main" val="40648985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F455CA1-8AB9-7F4B-8B56-30FA76A0413A}" type="slidenum">
              <a:rPr lang="en-US" smtClean="0"/>
              <a:t>14</a:t>
            </a:fld>
            <a:endParaRPr lang="en-US"/>
          </a:p>
        </p:txBody>
      </p:sp>
    </p:spTree>
    <p:extLst>
      <p:ext uri="{BB962C8B-B14F-4D97-AF65-F5344CB8AC3E}">
        <p14:creationId xmlns:p14="http://schemas.microsoft.com/office/powerpoint/2010/main" val="35701881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we’re speeding beyond the safe and familiar WCAG. I’ve selected 5 examples of important non-WCAG guidelines to know about. (slide)</a:t>
            </a:r>
          </a:p>
        </p:txBody>
      </p:sp>
      <p:sp>
        <p:nvSpPr>
          <p:cNvPr id="4" name="Slide Number Placeholder 3"/>
          <p:cNvSpPr>
            <a:spLocks noGrp="1"/>
          </p:cNvSpPr>
          <p:nvPr>
            <p:ph type="sldNum" sz="quarter" idx="5"/>
          </p:nvPr>
        </p:nvSpPr>
        <p:spPr/>
        <p:txBody>
          <a:bodyPr/>
          <a:lstStyle/>
          <a:p>
            <a:fld id="{2F455CA1-8AB9-7F4B-8B56-30FA76A0413A}" type="slidenum">
              <a:rPr lang="en-US" smtClean="0"/>
              <a:t>15</a:t>
            </a:fld>
            <a:endParaRPr lang="en-US"/>
          </a:p>
        </p:txBody>
      </p:sp>
    </p:spTree>
    <p:extLst>
      <p:ext uri="{BB962C8B-B14F-4D97-AF65-F5344CB8AC3E}">
        <p14:creationId xmlns:p14="http://schemas.microsoft.com/office/powerpoint/2010/main" val="5532650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F455CA1-8AB9-7F4B-8B56-30FA76A0413A}" type="slidenum">
              <a:rPr lang="en-US" smtClean="0"/>
              <a:t>16</a:t>
            </a:fld>
            <a:endParaRPr lang="en-US"/>
          </a:p>
        </p:txBody>
      </p:sp>
    </p:spTree>
    <p:extLst>
      <p:ext uri="{BB962C8B-B14F-4D97-AF65-F5344CB8AC3E}">
        <p14:creationId xmlns:p14="http://schemas.microsoft.com/office/powerpoint/2010/main" val="39698252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(slide)</a:t>
            </a:r>
          </a:p>
          <a:p>
            <a:r>
              <a:rPr lang="en-US" dirty="0"/>
              <a:t>This single criterion is more important than all of WCAG Level A and AA combined…</a:t>
            </a:r>
          </a:p>
          <a:p>
            <a:endParaRPr lang="en-US" dirty="0"/>
          </a:p>
          <a:p>
            <a:r>
              <a:rPr lang="en-US" dirty="0"/>
              <a:t>Later in this presentation I’ll explain “supported features”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(Source: </a:t>
            </a:r>
            <a:r>
              <a:rPr lang="en-US" u="sng" dirty="0">
                <a:solidFill>
                  <a:schemeClr val="hlink"/>
                </a:solidFill>
                <a:hlinkClick r:id="rId3"/>
              </a:rPr>
              <a:t>https://WordPress.org</a:t>
            </a:r>
            <a:r>
              <a:rPr lang="en-US" dirty="0"/>
              <a:t> “43% of the web uses WordPress” retrieved 2022-03-17)</a:t>
            </a:r>
          </a:p>
          <a:p>
            <a:endParaRPr lang="en-US" dirty="0"/>
          </a:p>
        </p:txBody>
      </p:sp>
      <p:sp>
        <p:nvSpPr>
          <p:cNvPr id="4" name="Slide Number Placeholder 3"/>
          <p:cNvSpPr>
            <a:spLocks noGrp="1"/>
          </p:cNvSpPr>
          <p:nvPr>
            <p:ph type="sldNum" sz="quarter" idx="5"/>
          </p:nvPr>
        </p:nvSpPr>
        <p:spPr/>
        <p:txBody>
          <a:bodyPr/>
          <a:lstStyle/>
          <a:p>
            <a:fld id="{2F455CA1-8AB9-7F4B-8B56-30FA76A0413A}" type="slidenum">
              <a:rPr lang="en-US" smtClean="0"/>
              <a:t>17</a:t>
            </a:fld>
            <a:endParaRPr lang="en-US"/>
          </a:p>
        </p:txBody>
      </p:sp>
    </p:spTree>
    <p:extLst>
      <p:ext uri="{BB962C8B-B14F-4D97-AF65-F5344CB8AC3E}">
        <p14:creationId xmlns:p14="http://schemas.microsoft.com/office/powerpoint/2010/main" val="6883860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Section 508 definition</a:t>
            </a:r>
          </a:p>
          <a:p>
            <a:r>
              <a:rPr lang="en-US" dirty="0"/>
              <a:t>Authoring tools are our best chance for accessibility to shift left, for a billion content creators</a:t>
            </a:r>
          </a:p>
        </p:txBody>
      </p:sp>
      <p:sp>
        <p:nvSpPr>
          <p:cNvPr id="4" name="Slide Number Placeholder 3"/>
          <p:cNvSpPr>
            <a:spLocks noGrp="1"/>
          </p:cNvSpPr>
          <p:nvPr>
            <p:ph type="sldNum" sz="quarter" idx="5"/>
          </p:nvPr>
        </p:nvSpPr>
        <p:spPr/>
        <p:txBody>
          <a:bodyPr/>
          <a:lstStyle/>
          <a:p>
            <a:fld id="{2F455CA1-8AB9-7F4B-8B56-30FA76A0413A}" type="slidenum">
              <a:rPr lang="en-US" smtClean="0"/>
              <a:t>18</a:t>
            </a:fld>
            <a:endParaRPr lang="en-US"/>
          </a:p>
        </p:txBody>
      </p:sp>
    </p:spTree>
    <p:extLst>
      <p:ext uri="{BB962C8B-B14F-4D97-AF65-F5344CB8AC3E}">
        <p14:creationId xmlns:p14="http://schemas.microsoft.com/office/powerpoint/2010/main" val="29402857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a product has documentation, we have guidelines for the actual content of the online help as well all kinds of support services.</a:t>
            </a:r>
          </a:p>
        </p:txBody>
      </p:sp>
      <p:sp>
        <p:nvSpPr>
          <p:cNvPr id="4" name="Slide Number Placeholder 3"/>
          <p:cNvSpPr>
            <a:spLocks noGrp="1"/>
          </p:cNvSpPr>
          <p:nvPr>
            <p:ph type="sldNum" sz="quarter" idx="5"/>
          </p:nvPr>
        </p:nvSpPr>
        <p:spPr/>
        <p:txBody>
          <a:bodyPr/>
          <a:lstStyle/>
          <a:p>
            <a:fld id="{2F455CA1-8AB9-7F4B-8B56-30FA76A0413A}" type="slidenum">
              <a:rPr lang="en-US" smtClean="0"/>
              <a:t>19</a:t>
            </a:fld>
            <a:endParaRPr lang="en-US"/>
          </a:p>
        </p:txBody>
      </p:sp>
    </p:spTree>
    <p:extLst>
      <p:ext uri="{BB962C8B-B14F-4D97-AF65-F5344CB8AC3E}">
        <p14:creationId xmlns:p14="http://schemas.microsoft.com/office/powerpoint/2010/main" val="19316424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Yes, this is a product requirement that might not be inside the digital product itself.</a:t>
            </a:r>
          </a:p>
        </p:txBody>
      </p:sp>
      <p:sp>
        <p:nvSpPr>
          <p:cNvPr id="4" name="Slide Number Placeholder 3"/>
          <p:cNvSpPr>
            <a:spLocks noGrp="1"/>
          </p:cNvSpPr>
          <p:nvPr>
            <p:ph type="sldNum" sz="quarter" idx="5"/>
          </p:nvPr>
        </p:nvSpPr>
        <p:spPr/>
        <p:txBody>
          <a:bodyPr/>
          <a:lstStyle/>
          <a:p>
            <a:fld id="{2F455CA1-8AB9-7F4B-8B56-30FA76A0413A}" type="slidenum">
              <a:rPr lang="en-US" smtClean="0"/>
              <a:t>20</a:t>
            </a:fld>
            <a:endParaRPr lang="en-US"/>
          </a:p>
        </p:txBody>
      </p:sp>
    </p:spTree>
    <p:extLst>
      <p:ext uri="{BB962C8B-B14F-4D97-AF65-F5344CB8AC3E}">
        <p14:creationId xmlns:p14="http://schemas.microsoft.com/office/powerpoint/2010/main" val="7197436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Your help web pages needs to be accessible in the usual ways, but what about support channels like phone? We have guidelines for that too. (slide) You might assume a phone call is inherently accessible for someone who’s blind, but just like on the web, you can’t rely on purely sensory descriptions of the product.</a:t>
            </a:r>
          </a:p>
          <a:p>
            <a:endParaRPr lang="en-US" dirty="0"/>
          </a:p>
          <a:p>
            <a:r>
              <a:rPr lang="en-US" dirty="0"/>
              <a:t>Now what are some of those fabulous accessibility features of your product?</a:t>
            </a:r>
          </a:p>
        </p:txBody>
      </p:sp>
      <p:sp>
        <p:nvSpPr>
          <p:cNvPr id="4" name="Slide Number Placeholder 3"/>
          <p:cNvSpPr>
            <a:spLocks noGrp="1"/>
          </p:cNvSpPr>
          <p:nvPr>
            <p:ph type="sldNum" sz="quarter" idx="5"/>
          </p:nvPr>
        </p:nvSpPr>
        <p:spPr/>
        <p:txBody>
          <a:bodyPr/>
          <a:lstStyle/>
          <a:p>
            <a:fld id="{2F455CA1-8AB9-7F4B-8B56-30FA76A0413A}" type="slidenum">
              <a:rPr lang="en-US" smtClean="0"/>
              <a:t>21</a:t>
            </a:fld>
            <a:endParaRPr lang="en-US"/>
          </a:p>
        </p:txBody>
      </p:sp>
    </p:spTree>
    <p:extLst>
      <p:ext uri="{BB962C8B-B14F-4D97-AF65-F5344CB8AC3E}">
        <p14:creationId xmlns:p14="http://schemas.microsoft.com/office/powerpoint/2010/main" val="40461353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use it all the time for web applications and mobile apps. But if all we have is a hammer, everything looks like a nail. And if all you have is WCAG, then accessibility can start to look just like </a:t>
            </a:r>
            <a:r>
              <a:rPr lang="en-US" i="1" dirty="0"/>
              <a:t>web</a:t>
            </a:r>
            <a:r>
              <a:rPr lang="en-US" dirty="0"/>
              <a:t> accessibility and nothing else.</a:t>
            </a:r>
          </a:p>
        </p:txBody>
      </p:sp>
      <p:sp>
        <p:nvSpPr>
          <p:cNvPr id="4" name="Slide Number Placeholder 3"/>
          <p:cNvSpPr>
            <a:spLocks noGrp="1"/>
          </p:cNvSpPr>
          <p:nvPr>
            <p:ph type="sldNum" sz="quarter" idx="5"/>
          </p:nvPr>
        </p:nvSpPr>
        <p:spPr/>
        <p:txBody>
          <a:bodyPr/>
          <a:lstStyle/>
          <a:p>
            <a:fld id="{2F455CA1-8AB9-7F4B-8B56-30FA76A0413A}" type="slidenum">
              <a:rPr lang="en-US" smtClean="0"/>
              <a:t>2</a:t>
            </a:fld>
            <a:endParaRPr lang="en-US"/>
          </a:p>
        </p:txBody>
      </p:sp>
    </p:spTree>
    <p:extLst>
      <p:ext uri="{BB962C8B-B14F-4D97-AF65-F5344CB8AC3E}">
        <p14:creationId xmlns:p14="http://schemas.microsoft.com/office/powerpoint/2010/main" val="28834337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F455CA1-8AB9-7F4B-8B56-30FA76A0413A}" type="slidenum">
              <a:rPr lang="en-US" smtClean="0"/>
              <a:t>22</a:t>
            </a:fld>
            <a:endParaRPr lang="en-US"/>
          </a:p>
        </p:txBody>
      </p:sp>
    </p:spTree>
    <p:extLst>
      <p:ext uri="{BB962C8B-B14F-4D97-AF65-F5344CB8AC3E}">
        <p14:creationId xmlns:p14="http://schemas.microsoft.com/office/powerpoint/2010/main" val="21117754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Start by thinking about smartphones. When the operating system has any of these user settings, apps need to honor them.</a:t>
            </a:r>
          </a:p>
        </p:txBody>
      </p:sp>
      <p:sp>
        <p:nvSpPr>
          <p:cNvPr id="4" name="Slide Number Placeholder 3"/>
          <p:cNvSpPr>
            <a:spLocks noGrp="1"/>
          </p:cNvSpPr>
          <p:nvPr>
            <p:ph type="sldNum" sz="quarter" idx="5"/>
          </p:nvPr>
        </p:nvSpPr>
        <p:spPr/>
        <p:txBody>
          <a:bodyPr/>
          <a:lstStyle/>
          <a:p>
            <a:fld id="{2F455CA1-8AB9-7F4B-8B56-30FA76A0413A}" type="slidenum">
              <a:rPr lang="en-US" smtClean="0"/>
              <a:t>23</a:t>
            </a:fld>
            <a:endParaRPr lang="en-US"/>
          </a:p>
        </p:txBody>
      </p:sp>
    </p:spTree>
    <p:extLst>
      <p:ext uri="{BB962C8B-B14F-4D97-AF65-F5344CB8AC3E}">
        <p14:creationId xmlns:p14="http://schemas.microsoft.com/office/powerpoint/2010/main" val="3746132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getting into a confusing mess of content that’s isolated, closed, or disruptive</a:t>
            </a:r>
          </a:p>
        </p:txBody>
      </p:sp>
      <p:sp>
        <p:nvSpPr>
          <p:cNvPr id="4" name="Slide Number Placeholder 3"/>
          <p:cNvSpPr>
            <a:spLocks noGrp="1"/>
          </p:cNvSpPr>
          <p:nvPr>
            <p:ph type="sldNum" sz="quarter" idx="5"/>
          </p:nvPr>
        </p:nvSpPr>
        <p:spPr/>
        <p:txBody>
          <a:bodyPr/>
          <a:lstStyle/>
          <a:p>
            <a:fld id="{2F455CA1-8AB9-7F4B-8B56-30FA76A0413A}" type="slidenum">
              <a:rPr lang="en-US" smtClean="0"/>
              <a:t>24</a:t>
            </a:fld>
            <a:endParaRPr lang="en-US"/>
          </a:p>
        </p:txBody>
      </p:sp>
    </p:spTree>
    <p:extLst>
      <p:ext uri="{BB962C8B-B14F-4D97-AF65-F5344CB8AC3E}">
        <p14:creationId xmlns:p14="http://schemas.microsoft.com/office/powerpoint/2010/main" val="12652242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What’s the difference between Closed and Isolated?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A device like a kiosk is </a:t>
            </a:r>
            <a:r>
              <a:rPr lang="en-US" b="1" dirty="0"/>
              <a:t>closed</a:t>
            </a:r>
            <a:r>
              <a:rPr lang="en-US" b="0" dirty="0"/>
              <a:t> when it does not let the user install or attach their own assistive technology.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They can only </a:t>
            </a:r>
            <a:r>
              <a:rPr lang="en-US" b="1" dirty="0"/>
              <a:t>plug in headphones</a:t>
            </a:r>
            <a:r>
              <a:rPr lang="en-US" b="0" dirty="0"/>
              <a:t> and use whatever pre-configured </a:t>
            </a:r>
            <a:r>
              <a:rPr lang="en-US" b="1" dirty="0"/>
              <a:t>assistive technology</a:t>
            </a:r>
            <a:r>
              <a:rPr lang="en-US" b="0" dirty="0"/>
              <a:t> is already on the device.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A device like a PC or phone is </a:t>
            </a:r>
            <a:r>
              <a:rPr lang="en-US" b="1" dirty="0"/>
              <a:t>open</a:t>
            </a:r>
            <a:r>
              <a:rPr lang="en-US" b="0" dirty="0"/>
              <a:t> when it </a:t>
            </a:r>
            <a:r>
              <a:rPr lang="en-US" b="0" i="1" dirty="0"/>
              <a:t>does</a:t>
            </a:r>
            <a:r>
              <a:rPr lang="en-US" b="0" dirty="0"/>
              <a:t> let the user install and attach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Suppose this kiosk and this personal device are both running Android, and they both have an app that honors the </a:t>
            </a:r>
            <a:r>
              <a:rPr lang="en-US" b="1" dirty="0"/>
              <a:t>platform user preferences</a:t>
            </a:r>
            <a:r>
              <a:rPr lang="en-US" b="0" dirty="0"/>
              <a:t> like contrast. But another app for some reason is sandboxed and can’t access the user preferences — that’s an </a:t>
            </a:r>
            <a:r>
              <a:rPr lang="en-US" b="1" dirty="0"/>
              <a:t>isolated</a:t>
            </a:r>
            <a:r>
              <a:rPr lang="en-US" b="0" dirty="0"/>
              <a:t> app.</a:t>
            </a:r>
          </a:p>
        </p:txBody>
      </p:sp>
      <p:sp>
        <p:nvSpPr>
          <p:cNvPr id="4" name="Slide Number Placeholder 3"/>
          <p:cNvSpPr>
            <a:spLocks noGrp="1"/>
          </p:cNvSpPr>
          <p:nvPr>
            <p:ph type="sldNum" sz="quarter" idx="5"/>
          </p:nvPr>
        </p:nvSpPr>
        <p:spPr/>
        <p:txBody>
          <a:bodyPr/>
          <a:lstStyle/>
          <a:p>
            <a:fld id="{2F455CA1-8AB9-7F4B-8B56-30FA76A0413A}" type="slidenum">
              <a:rPr lang="en-US" smtClean="0"/>
              <a:t>25</a:t>
            </a:fld>
            <a:endParaRPr lang="en-US"/>
          </a:p>
        </p:txBody>
      </p:sp>
    </p:spTree>
    <p:extLst>
      <p:ext uri="{BB962C8B-B14F-4D97-AF65-F5344CB8AC3E}">
        <p14:creationId xmlns:p14="http://schemas.microsoft.com/office/powerpoint/2010/main" val="91688535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Is web really “isolated?” (slide)</a:t>
            </a:r>
          </a:p>
          <a:p>
            <a:endParaRPr lang="en-US" dirty="0"/>
          </a:p>
          <a:p>
            <a:r>
              <a:rPr lang="en-US" dirty="0"/>
              <a:t>If this were a talk on conformance reporting I would have to draw a bright line for you here. But we’re not!</a:t>
            </a:r>
          </a:p>
          <a:p>
            <a:endParaRPr lang="en-US" dirty="0"/>
          </a:p>
          <a:p>
            <a:r>
              <a:rPr lang="en-US" dirty="0"/>
              <a:t>So I say a web site </a:t>
            </a:r>
            <a:r>
              <a:rPr lang="en-US" i="1" dirty="0"/>
              <a:t>should</a:t>
            </a:r>
            <a:r>
              <a:rPr lang="en-US" dirty="0"/>
              <a:t> honor browser and underlying operating system preferences, whenever the web page is not in fact isolated from those particular preferences.</a:t>
            </a:r>
          </a:p>
        </p:txBody>
      </p:sp>
      <p:sp>
        <p:nvSpPr>
          <p:cNvPr id="4" name="Slide Number Placeholder 3"/>
          <p:cNvSpPr>
            <a:spLocks noGrp="1"/>
          </p:cNvSpPr>
          <p:nvPr>
            <p:ph type="sldNum" sz="quarter" idx="5"/>
          </p:nvPr>
        </p:nvSpPr>
        <p:spPr/>
        <p:txBody>
          <a:bodyPr/>
          <a:lstStyle/>
          <a:p>
            <a:fld id="{2F455CA1-8AB9-7F4B-8B56-30FA76A0413A}" type="slidenum">
              <a:rPr lang="en-US" smtClean="0"/>
              <a:t>26</a:t>
            </a:fld>
            <a:endParaRPr lang="en-US"/>
          </a:p>
        </p:txBody>
      </p:sp>
    </p:spTree>
    <p:extLst>
      <p:ext uri="{BB962C8B-B14F-4D97-AF65-F5344CB8AC3E}">
        <p14:creationId xmlns:p14="http://schemas.microsoft.com/office/powerpoint/2010/main" val="243336733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Here I have a Comcast Xfinity X1 smart TV box. I’ve plugged in a USB keyboard, and the arrow keys on the keyboard work like the TV remote. Is this “open” or “closed” to assistive technology?</a:t>
            </a:r>
          </a:p>
        </p:txBody>
      </p:sp>
      <p:sp>
        <p:nvSpPr>
          <p:cNvPr id="4" name="Slide Number Placeholder 3"/>
          <p:cNvSpPr>
            <a:spLocks noGrp="1"/>
          </p:cNvSpPr>
          <p:nvPr>
            <p:ph type="sldNum" sz="quarter" idx="5"/>
          </p:nvPr>
        </p:nvSpPr>
        <p:spPr/>
        <p:txBody>
          <a:bodyPr/>
          <a:lstStyle/>
          <a:p>
            <a:fld id="{2F455CA1-8AB9-7F4B-8B56-30FA76A0413A}" type="slidenum">
              <a:rPr lang="en-US" smtClean="0"/>
              <a:t>27</a:t>
            </a:fld>
            <a:endParaRPr lang="en-US"/>
          </a:p>
        </p:txBody>
      </p:sp>
    </p:spTree>
    <p:extLst>
      <p:ext uri="{BB962C8B-B14F-4D97-AF65-F5344CB8AC3E}">
        <p14:creationId xmlns:p14="http://schemas.microsoft.com/office/powerpoint/2010/main" val="320802018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a product has “closed functionality” it means users can’t plug in their own adaptive keyboard, or install their own assistive technology software. This means the product itself needs to provide its own screen reader, among other things.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Software can be closed but not isolated. Example: Locked-down kiosk software. In order to provide nonvisual access, it will either need to integrate with assistive technology (not provided by the user), or “provide an alternative user interface that functions as assistive technology.”</a:t>
            </a:r>
          </a:p>
          <a:p>
            <a:endParaRPr lang="en-US" dirty="0"/>
          </a:p>
        </p:txBody>
      </p:sp>
      <p:sp>
        <p:nvSpPr>
          <p:cNvPr id="4" name="Slide Number Placeholder 3"/>
          <p:cNvSpPr>
            <a:spLocks noGrp="1"/>
          </p:cNvSpPr>
          <p:nvPr>
            <p:ph type="sldNum" sz="quarter" idx="5"/>
          </p:nvPr>
        </p:nvSpPr>
        <p:spPr/>
        <p:txBody>
          <a:bodyPr/>
          <a:lstStyle/>
          <a:p>
            <a:fld id="{2F455CA1-8AB9-7F4B-8B56-30FA76A0413A}" type="slidenum">
              <a:rPr lang="en-US" smtClean="0"/>
              <a:t>28</a:t>
            </a:fld>
            <a:endParaRPr lang="en-US"/>
          </a:p>
        </p:txBody>
      </p:sp>
    </p:spTree>
    <p:extLst>
      <p:ext uri="{BB962C8B-B14F-4D97-AF65-F5344CB8AC3E}">
        <p14:creationId xmlns:p14="http://schemas.microsoft.com/office/powerpoint/2010/main" val="199021059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dirty="0"/>
              <a:t>Isolation is also sometimes confused with disruption.</a:t>
            </a:r>
          </a:p>
        </p:txBody>
      </p:sp>
      <p:sp>
        <p:nvSpPr>
          <p:cNvPr id="4" name="Slide Number Placeholder 3"/>
          <p:cNvSpPr>
            <a:spLocks noGrp="1"/>
          </p:cNvSpPr>
          <p:nvPr>
            <p:ph type="sldNum" sz="quarter" idx="5"/>
          </p:nvPr>
        </p:nvSpPr>
        <p:spPr/>
        <p:txBody>
          <a:bodyPr/>
          <a:lstStyle/>
          <a:p>
            <a:fld id="{2F455CA1-8AB9-7F4B-8B56-30FA76A0413A}" type="slidenum">
              <a:rPr lang="en-US" smtClean="0"/>
              <a:t>29</a:t>
            </a:fld>
            <a:endParaRPr lang="en-US"/>
          </a:p>
        </p:txBody>
      </p:sp>
    </p:spTree>
    <p:extLst>
      <p:ext uri="{BB962C8B-B14F-4D97-AF65-F5344CB8AC3E}">
        <p14:creationId xmlns:p14="http://schemas.microsoft.com/office/powerpoint/2010/main" val="25100951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Answer: treat as </a:t>
            </a:r>
            <a:r>
              <a:rPr lang="en-US" b="0" dirty="0"/>
              <a:t>functional performance. </a:t>
            </a:r>
            <a:r>
              <a:rPr lang="en-US" dirty="0"/>
              <a:t>The first three Without Vision; reflow is With Limited Vision.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Ask users</a:t>
            </a:r>
            <a:r>
              <a:rPr lang="en-US" dirty="0"/>
              <a:t> if this is something familiar enough on that platform, or if it amounts to a functional problem. “Yeah, yeah” (no big deal) or “yeah </a:t>
            </a:r>
            <a:r>
              <a:rPr lang="en-US" b="1" dirty="0"/>
              <a:t>no</a:t>
            </a:r>
            <a:r>
              <a:rPr lang="en-US" dirty="0"/>
              <a:t>” (I need this a different way).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Also you can find guidance from the platform developer support, like iOS and Android.</a:t>
            </a:r>
          </a:p>
        </p:txBody>
      </p:sp>
      <p:sp>
        <p:nvSpPr>
          <p:cNvPr id="4" name="Slide Number Placeholder 3"/>
          <p:cNvSpPr>
            <a:spLocks noGrp="1"/>
          </p:cNvSpPr>
          <p:nvPr>
            <p:ph type="sldNum" sz="quarter" idx="5"/>
          </p:nvPr>
        </p:nvSpPr>
        <p:spPr/>
        <p:txBody>
          <a:bodyPr/>
          <a:lstStyle/>
          <a:p>
            <a:fld id="{2F455CA1-8AB9-7F4B-8B56-30FA76A0413A}" type="slidenum">
              <a:rPr lang="en-US" smtClean="0"/>
              <a:t>30</a:t>
            </a:fld>
            <a:endParaRPr lang="en-US"/>
          </a:p>
        </p:txBody>
      </p:sp>
    </p:spTree>
    <p:extLst>
      <p:ext uri="{BB962C8B-B14F-4D97-AF65-F5344CB8AC3E}">
        <p14:creationId xmlns:p14="http://schemas.microsoft.com/office/powerpoint/2010/main" val="163578270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I’m just going to read the Privacy clause of EN 301 549. (slide)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Section 508 only has this for hardware, but most problems like masked characters would likely be covered by WCAG. This is a good example of how knowing guidelines beyond WCAG helps remind us of what’s important.</a:t>
            </a:r>
          </a:p>
        </p:txBody>
      </p:sp>
      <p:sp>
        <p:nvSpPr>
          <p:cNvPr id="4" name="Slide Number Placeholder 3"/>
          <p:cNvSpPr>
            <a:spLocks noGrp="1"/>
          </p:cNvSpPr>
          <p:nvPr>
            <p:ph type="sldNum" sz="quarter" idx="5"/>
          </p:nvPr>
        </p:nvSpPr>
        <p:spPr/>
        <p:txBody>
          <a:bodyPr/>
          <a:lstStyle/>
          <a:p>
            <a:fld id="{2F455CA1-8AB9-7F4B-8B56-30FA76A0413A}" type="slidenum">
              <a:rPr lang="en-US" smtClean="0"/>
              <a:t>32</a:t>
            </a:fld>
            <a:endParaRPr lang="en-US"/>
          </a:p>
        </p:txBody>
      </p:sp>
    </p:spTree>
    <p:extLst>
      <p:ext uri="{BB962C8B-B14F-4D97-AF65-F5344CB8AC3E}">
        <p14:creationId xmlns:p14="http://schemas.microsoft.com/office/powerpoint/2010/main" val="64531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Today we’re expanding beyond traditional web content. We’ll talk about mobile apps, content creation tools, point-of-sale kiosks, connected TVs, and basically everything with an “on” button. These things are commonly called </a:t>
            </a:r>
            <a:r>
              <a:rPr lang="en-US" b="1" dirty="0"/>
              <a:t>Information and Communication Technology, or ICT</a:t>
            </a:r>
            <a:r>
              <a:rPr lang="en-US" dirty="0"/>
              <a:t>.</a:t>
            </a:r>
          </a:p>
        </p:txBody>
      </p:sp>
      <p:sp>
        <p:nvSpPr>
          <p:cNvPr id="4" name="Slide Number Placeholder 3"/>
          <p:cNvSpPr>
            <a:spLocks noGrp="1"/>
          </p:cNvSpPr>
          <p:nvPr>
            <p:ph type="sldNum" sz="quarter" idx="5"/>
          </p:nvPr>
        </p:nvSpPr>
        <p:spPr/>
        <p:txBody>
          <a:bodyPr/>
          <a:lstStyle/>
          <a:p>
            <a:fld id="{2F455CA1-8AB9-7F4B-8B56-30FA76A0413A}" type="slidenum">
              <a:rPr lang="en-US" smtClean="0"/>
              <a:t>3</a:t>
            </a:fld>
            <a:endParaRPr lang="en-US"/>
          </a:p>
        </p:txBody>
      </p:sp>
    </p:spTree>
    <p:extLst>
      <p:ext uri="{BB962C8B-B14F-4D97-AF65-F5344CB8AC3E}">
        <p14:creationId xmlns:p14="http://schemas.microsoft.com/office/powerpoint/2010/main" val="148472441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came for a decision tree, but “tree” is kind of a mixed metaphor as you’ll see in a moment.</a:t>
            </a:r>
          </a:p>
        </p:txBody>
      </p:sp>
      <p:sp>
        <p:nvSpPr>
          <p:cNvPr id="4" name="Slide Number Placeholder 3"/>
          <p:cNvSpPr>
            <a:spLocks noGrp="1"/>
          </p:cNvSpPr>
          <p:nvPr>
            <p:ph type="sldNum" sz="quarter" idx="5"/>
          </p:nvPr>
        </p:nvSpPr>
        <p:spPr/>
        <p:txBody>
          <a:bodyPr/>
          <a:lstStyle/>
          <a:p>
            <a:fld id="{2F455CA1-8AB9-7F4B-8B56-30FA76A0413A}" type="slidenum">
              <a:rPr lang="en-US" smtClean="0"/>
              <a:t>33</a:t>
            </a:fld>
            <a:endParaRPr lang="en-US"/>
          </a:p>
        </p:txBody>
      </p:sp>
    </p:spTree>
    <p:extLst>
      <p:ext uri="{BB962C8B-B14F-4D97-AF65-F5344CB8AC3E}">
        <p14:creationId xmlns:p14="http://schemas.microsoft.com/office/powerpoint/2010/main" val="188703102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These categories map to major guideline clauses that we’re already talked about. (the slide)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When we get to “application or document” it’s too soon to draw bright lines between them, e.g. hybrid app contains web content; a PDF or a video can be a web document or a non-web document. It’s okay not to decide right away. The distinctions are somewhat important for checking the boxes in conformance reporting, usually not so important in how to make them work well for users.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Get ready for disappointment: that’s about the only formal decision tree I’m going to give you…</a:t>
            </a:r>
          </a:p>
        </p:txBody>
      </p:sp>
      <p:sp>
        <p:nvSpPr>
          <p:cNvPr id="4" name="Slide Number Placeholder 3"/>
          <p:cNvSpPr>
            <a:spLocks noGrp="1"/>
          </p:cNvSpPr>
          <p:nvPr>
            <p:ph type="sldNum" sz="quarter" idx="5"/>
          </p:nvPr>
        </p:nvSpPr>
        <p:spPr/>
        <p:txBody>
          <a:bodyPr/>
          <a:lstStyle/>
          <a:p>
            <a:fld id="{2F455CA1-8AB9-7F4B-8B56-30FA76A0413A}" type="slidenum">
              <a:rPr lang="en-US" smtClean="0"/>
              <a:t>34</a:t>
            </a:fld>
            <a:endParaRPr lang="en-US"/>
          </a:p>
        </p:txBody>
      </p:sp>
    </p:spTree>
    <p:extLst>
      <p:ext uri="{BB962C8B-B14F-4D97-AF65-F5344CB8AC3E}">
        <p14:creationId xmlns:p14="http://schemas.microsoft.com/office/powerpoint/2010/main" val="166757575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From here it’s more of an inventory of examples.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Next up: we have examples of functionality that might be in your web or non-web application. When they are present, these kinds of functionality make a big difference for accessibility. This is my “greatest hits” list; yours might be different.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(slide)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All of these product functions have specific non-WCAG clauses in the guidelines.</a:t>
            </a:r>
          </a:p>
        </p:txBody>
      </p:sp>
      <p:sp>
        <p:nvSpPr>
          <p:cNvPr id="4" name="Slide Number Placeholder 3"/>
          <p:cNvSpPr>
            <a:spLocks noGrp="1"/>
          </p:cNvSpPr>
          <p:nvPr>
            <p:ph type="sldNum" sz="quarter" idx="5"/>
          </p:nvPr>
        </p:nvSpPr>
        <p:spPr/>
        <p:txBody>
          <a:bodyPr/>
          <a:lstStyle/>
          <a:p>
            <a:fld id="{2F455CA1-8AB9-7F4B-8B56-30FA76A0413A}" type="slidenum">
              <a:rPr lang="en-US" smtClean="0"/>
              <a:t>35</a:t>
            </a:fld>
            <a:endParaRPr lang="en-US"/>
          </a:p>
        </p:txBody>
      </p:sp>
    </p:spTree>
    <p:extLst>
      <p:ext uri="{BB962C8B-B14F-4D97-AF65-F5344CB8AC3E}">
        <p14:creationId xmlns:p14="http://schemas.microsoft.com/office/powerpoint/2010/main" val="219911991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Next we take a first cut at major </a:t>
            </a:r>
            <a:r>
              <a:rPr lang="en-US" b="1" dirty="0"/>
              <a:t>content types.</a:t>
            </a:r>
            <a:r>
              <a:rPr lang="en-US" dirty="0"/>
              <a:t> (This is something the US federal ART tool does not do.) Why did I choose this list?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Every web page is going to have semantic elements, but not all authored content does. This is the “supported features” question I mentioned for Authoring Tools. Let’s say you have a tool for creating SVG files of dancing hamsters. Does it need to prompt the hamster author for accessibility decisions?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you want to make a distinction between a document and an application, a good rule of thumb is if it takes </a:t>
            </a:r>
            <a:r>
              <a:rPr lang="en-US" b="1" dirty="0"/>
              <a:t>user input</a:t>
            </a:r>
            <a:r>
              <a:rPr lang="en-US" dirty="0"/>
              <a:t> then it’s an application.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Finally, some of these content types have specific quality guidelines available for them, like biometric identification or a plain language alternative page.</a:t>
            </a:r>
          </a:p>
        </p:txBody>
      </p:sp>
      <p:sp>
        <p:nvSpPr>
          <p:cNvPr id="4" name="Slide Number Placeholder 3"/>
          <p:cNvSpPr>
            <a:spLocks noGrp="1"/>
          </p:cNvSpPr>
          <p:nvPr>
            <p:ph type="sldNum" sz="quarter" idx="5"/>
          </p:nvPr>
        </p:nvSpPr>
        <p:spPr/>
        <p:txBody>
          <a:bodyPr/>
          <a:lstStyle/>
          <a:p>
            <a:fld id="{2F455CA1-8AB9-7F4B-8B56-30FA76A0413A}" type="slidenum">
              <a:rPr lang="en-US" smtClean="0"/>
              <a:t>36</a:t>
            </a:fld>
            <a:endParaRPr lang="en-US"/>
          </a:p>
        </p:txBody>
      </p:sp>
    </p:spTree>
    <p:extLst>
      <p:ext uri="{BB962C8B-B14F-4D97-AF65-F5344CB8AC3E}">
        <p14:creationId xmlns:p14="http://schemas.microsoft.com/office/powerpoint/2010/main" val="172471976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a:t>
            </a:r>
            <a:r>
              <a:rPr lang="en-US" b="1" dirty="0"/>
              <a:t>hardware functionality</a:t>
            </a:r>
            <a:r>
              <a:rPr lang="en-US" dirty="0"/>
              <a:t> I’m going into less detail today. I expect fewer people here in the audience will need to drill down typically. So if you want more about hardware, talk to me after. Some examples with specific quality guidelines: (slide)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2017 US federal webinar on hardware: </a:t>
            </a:r>
            <a:r>
              <a:rPr lang="en-US" dirty="0">
                <a:hlinkClick r:id="rId3"/>
              </a:rPr>
              <a:t>https://www.accessibilityonline.org/cioc-508/session/?id=110614</a:t>
            </a:r>
            <a:endParaRPr lang="en-US" dirty="0"/>
          </a:p>
        </p:txBody>
      </p:sp>
      <p:sp>
        <p:nvSpPr>
          <p:cNvPr id="4" name="Slide Number Placeholder 3"/>
          <p:cNvSpPr>
            <a:spLocks noGrp="1"/>
          </p:cNvSpPr>
          <p:nvPr>
            <p:ph type="sldNum" sz="quarter" idx="5"/>
          </p:nvPr>
        </p:nvSpPr>
        <p:spPr/>
        <p:txBody>
          <a:bodyPr/>
          <a:lstStyle/>
          <a:p>
            <a:fld id="{2F455CA1-8AB9-7F4B-8B56-30FA76A0413A}" type="slidenum">
              <a:rPr lang="en-US" smtClean="0"/>
              <a:t>37</a:t>
            </a:fld>
            <a:endParaRPr lang="en-US"/>
          </a:p>
        </p:txBody>
      </p:sp>
    </p:spTree>
    <p:extLst>
      <p:ext uri="{BB962C8B-B14F-4D97-AF65-F5344CB8AC3E}">
        <p14:creationId xmlns:p14="http://schemas.microsoft.com/office/powerpoint/2010/main" val="241806281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already talked about how </a:t>
            </a:r>
            <a:r>
              <a:rPr lang="en-US" b="1" dirty="0"/>
              <a:t>documentation and support services</a:t>
            </a:r>
            <a:r>
              <a:rPr lang="en-US" dirty="0"/>
              <a:t> need to work well for people with disabilities, and explain the accessibility features of the product. Here I’ve concentrated on examples, mainly to remind ourselves of the wide range of possibilities. (slide)</a:t>
            </a:r>
          </a:p>
        </p:txBody>
      </p:sp>
      <p:sp>
        <p:nvSpPr>
          <p:cNvPr id="4" name="Slide Number Placeholder 3"/>
          <p:cNvSpPr>
            <a:spLocks noGrp="1"/>
          </p:cNvSpPr>
          <p:nvPr>
            <p:ph type="sldNum" sz="quarter" idx="5"/>
          </p:nvPr>
        </p:nvSpPr>
        <p:spPr/>
        <p:txBody>
          <a:bodyPr/>
          <a:lstStyle/>
          <a:p>
            <a:fld id="{2F455CA1-8AB9-7F4B-8B56-30FA76A0413A}" type="slidenum">
              <a:rPr lang="en-US" smtClean="0"/>
              <a:t>38</a:t>
            </a:fld>
            <a:endParaRPr lang="en-US"/>
          </a:p>
        </p:txBody>
      </p:sp>
    </p:spTree>
    <p:extLst>
      <p:ext uri="{BB962C8B-B14F-4D97-AF65-F5344CB8AC3E}">
        <p14:creationId xmlns:p14="http://schemas.microsoft.com/office/powerpoint/2010/main" val="303058773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F455CA1-8AB9-7F4B-8B56-30FA76A0413A}" type="slidenum">
              <a:rPr lang="en-US" smtClean="0"/>
              <a:t>39</a:t>
            </a:fld>
            <a:endParaRPr lang="en-US"/>
          </a:p>
        </p:txBody>
      </p:sp>
    </p:spTree>
    <p:extLst>
      <p:ext uri="{BB962C8B-B14F-4D97-AF65-F5344CB8AC3E}">
        <p14:creationId xmlns:p14="http://schemas.microsoft.com/office/powerpoint/2010/main" val="358643715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came for a decision tree, but “tree” is kind of a mixed metaphor as you’ll see in a moment.</a:t>
            </a:r>
          </a:p>
        </p:txBody>
      </p:sp>
      <p:sp>
        <p:nvSpPr>
          <p:cNvPr id="4" name="Slide Number Placeholder 3"/>
          <p:cNvSpPr>
            <a:spLocks noGrp="1"/>
          </p:cNvSpPr>
          <p:nvPr>
            <p:ph type="sldNum" sz="quarter" idx="5"/>
          </p:nvPr>
        </p:nvSpPr>
        <p:spPr/>
        <p:txBody>
          <a:bodyPr/>
          <a:lstStyle/>
          <a:p>
            <a:fld id="{2F455CA1-8AB9-7F4B-8B56-30FA76A0413A}" type="slidenum">
              <a:rPr lang="en-US" smtClean="0"/>
              <a:t>40</a:t>
            </a:fld>
            <a:endParaRPr lang="en-US"/>
          </a:p>
        </p:txBody>
      </p:sp>
    </p:spTree>
    <p:extLst>
      <p:ext uri="{BB962C8B-B14F-4D97-AF65-F5344CB8AC3E}">
        <p14:creationId xmlns:p14="http://schemas.microsoft.com/office/powerpoint/2010/main" val="225376845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Guidelines can help meet user needs</a:t>
            </a:r>
            <a:r>
              <a:rPr lang="en-US" dirty="0"/>
              <a:t> — Where there's a published guideline, especially one that’s mandated regardless of jurisdiction, you know a </a:t>
            </a:r>
            <a:r>
              <a:rPr lang="en-US" b="1" dirty="0"/>
              <a:t>solution exists in established platforms</a:t>
            </a:r>
            <a:r>
              <a:rPr lang="en-US" b="0" dirty="0"/>
              <a:t> like web, mobile, and hotel elevators.</a:t>
            </a:r>
            <a:endParaRPr lang="en-US" b="1" dirty="0"/>
          </a:p>
          <a:p>
            <a:endParaRPr lang="en-US" dirty="0"/>
          </a:p>
          <a:p>
            <a:r>
              <a:rPr lang="en-US" dirty="0"/>
              <a:t>You can also </a:t>
            </a:r>
            <a:r>
              <a:rPr lang="en-US" b="1" dirty="0"/>
              <a:t>apply most of these guidelines to emerging platforms</a:t>
            </a:r>
            <a:r>
              <a:rPr lang="en-US" dirty="0"/>
              <a:t>, such as extended reality (AR/VR/XR), connected TVs, standalone appliances and connected smart home devices, wearables, and mobility infrastructure from scooters to space elevators.</a:t>
            </a:r>
          </a:p>
          <a:p>
            <a:endParaRPr lang="en-US" dirty="0"/>
          </a:p>
          <a:p>
            <a:r>
              <a:rPr lang="en-US" b="1" dirty="0"/>
              <a:t>Encourage product creators to do the right thing</a:t>
            </a:r>
            <a:r>
              <a:rPr lang="en-US" b="0" dirty="0"/>
              <a:t> – by conforming to standards, both through the more general (functional performance) or through more specific criteria when they’re relevant.</a:t>
            </a:r>
            <a:endParaRPr lang="en-US" b="1" dirty="0"/>
          </a:p>
        </p:txBody>
      </p:sp>
      <p:sp>
        <p:nvSpPr>
          <p:cNvPr id="4" name="Slide Number Placeholder 3"/>
          <p:cNvSpPr>
            <a:spLocks noGrp="1"/>
          </p:cNvSpPr>
          <p:nvPr>
            <p:ph type="sldNum" sz="quarter" idx="5"/>
          </p:nvPr>
        </p:nvSpPr>
        <p:spPr/>
        <p:txBody>
          <a:bodyPr/>
          <a:lstStyle/>
          <a:p>
            <a:fld id="{2F455CA1-8AB9-7F4B-8B56-30FA76A0413A}" type="slidenum">
              <a:rPr lang="en-US" smtClean="0"/>
              <a:t>41</a:t>
            </a:fld>
            <a:endParaRPr lang="en-US"/>
          </a:p>
        </p:txBody>
      </p:sp>
    </p:spTree>
    <p:extLst>
      <p:ext uri="{BB962C8B-B14F-4D97-AF65-F5344CB8AC3E}">
        <p14:creationId xmlns:p14="http://schemas.microsoft.com/office/powerpoint/2010/main" val="39304603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When are accessibility guidelines valuable?</a:t>
            </a:r>
            <a:r>
              <a:rPr lang="en-US" dirty="0"/>
              <a:t> You need people with disabilities to inform every step, but with reference to long-established solutions. Web and non-web accessibility guidelines have been refined over many years, so you can use them to inform your product development </a:t>
            </a:r>
            <a:r>
              <a:rPr lang="en-US" b="1" dirty="0"/>
              <a:t>at every stage</a:t>
            </a:r>
            <a:r>
              <a:rPr lang="en-US" dirty="0"/>
              <a:t>… I really want everybody to use an accessibility decision tree for </a:t>
            </a:r>
            <a:r>
              <a:rPr lang="en-US" b="1" dirty="0"/>
              <a:t>high-level requirements</a:t>
            </a:r>
            <a:r>
              <a:rPr lang="en-US" dirty="0"/>
              <a:t> and for </a:t>
            </a:r>
            <a:r>
              <a:rPr lang="en-US" b="1" dirty="0"/>
              <a:t>technical architectures.</a:t>
            </a:r>
            <a:r>
              <a:rPr lang="en-US" dirty="0"/>
              <a:t> And of course (rest of the slide)</a:t>
            </a:r>
          </a:p>
        </p:txBody>
      </p:sp>
      <p:sp>
        <p:nvSpPr>
          <p:cNvPr id="4" name="Slide Number Placeholder 3"/>
          <p:cNvSpPr>
            <a:spLocks noGrp="1"/>
          </p:cNvSpPr>
          <p:nvPr>
            <p:ph type="sldNum" sz="quarter" idx="5"/>
          </p:nvPr>
        </p:nvSpPr>
        <p:spPr/>
        <p:txBody>
          <a:bodyPr/>
          <a:lstStyle/>
          <a:p>
            <a:fld id="{2F455CA1-8AB9-7F4B-8B56-30FA76A0413A}" type="slidenum">
              <a:rPr lang="en-US" smtClean="0"/>
              <a:t>42</a:t>
            </a:fld>
            <a:endParaRPr lang="en-US"/>
          </a:p>
        </p:txBody>
      </p:sp>
    </p:spTree>
    <p:extLst>
      <p:ext uri="{BB962C8B-B14F-4D97-AF65-F5344CB8AC3E}">
        <p14:creationId xmlns:p14="http://schemas.microsoft.com/office/powerpoint/2010/main" val="7092002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also go beyond WCAG. What are these mysterious other guidelines? They’re often forgotten. When people become aware of them they can seem overwhelming at first, and sometimes is puzzling what kinds of situations we need them for, when to apply them.</a:t>
            </a:r>
          </a:p>
          <a:p>
            <a:r>
              <a:rPr lang="en-US" dirty="0"/>
              <a:t>If you’re coming in unaware, that’s fine, I’ll start by overwhelming you a little bit, then you’ll get some puzzlers, and I hope by the end equip you to solve a few of the puzzles.</a:t>
            </a:r>
          </a:p>
        </p:txBody>
      </p:sp>
      <p:sp>
        <p:nvSpPr>
          <p:cNvPr id="4" name="Slide Number Placeholder 3"/>
          <p:cNvSpPr>
            <a:spLocks noGrp="1"/>
          </p:cNvSpPr>
          <p:nvPr>
            <p:ph type="sldNum" sz="quarter" idx="5"/>
          </p:nvPr>
        </p:nvSpPr>
        <p:spPr/>
        <p:txBody>
          <a:bodyPr/>
          <a:lstStyle/>
          <a:p>
            <a:fld id="{2F455CA1-8AB9-7F4B-8B56-30FA76A0413A}" type="slidenum">
              <a:rPr lang="en-US" smtClean="0"/>
              <a:t>5</a:t>
            </a:fld>
            <a:endParaRPr lang="en-US"/>
          </a:p>
        </p:txBody>
      </p:sp>
    </p:spTree>
    <p:extLst>
      <p:ext uri="{BB962C8B-B14F-4D97-AF65-F5344CB8AC3E}">
        <p14:creationId xmlns:p14="http://schemas.microsoft.com/office/powerpoint/2010/main" val="233758735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(slide) But whatever you do… </a:t>
            </a:r>
            <a:r>
              <a:rPr lang="en-US" b="1" dirty="0"/>
              <a:t>just start!</a:t>
            </a:r>
            <a:r>
              <a:rPr lang="en-US" dirty="0"/>
              <a:t> It’s a journey</a:t>
            </a:r>
          </a:p>
        </p:txBody>
      </p:sp>
      <p:sp>
        <p:nvSpPr>
          <p:cNvPr id="4" name="Slide Number Placeholder 3"/>
          <p:cNvSpPr>
            <a:spLocks noGrp="1"/>
          </p:cNvSpPr>
          <p:nvPr>
            <p:ph type="sldNum" sz="quarter" idx="5"/>
          </p:nvPr>
        </p:nvSpPr>
        <p:spPr/>
        <p:txBody>
          <a:bodyPr/>
          <a:lstStyle/>
          <a:p>
            <a:fld id="{2F455CA1-8AB9-7F4B-8B56-30FA76A0413A}" type="slidenum">
              <a:rPr lang="en-US" smtClean="0"/>
              <a:t>43</a:t>
            </a:fld>
            <a:endParaRPr lang="en-US"/>
          </a:p>
        </p:txBody>
      </p:sp>
    </p:spTree>
    <p:extLst>
      <p:ext uri="{BB962C8B-B14F-4D97-AF65-F5344CB8AC3E}">
        <p14:creationId xmlns:p14="http://schemas.microsoft.com/office/powerpoint/2010/main" val="13192934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F455CA1-8AB9-7F4B-8B56-30FA76A0413A}" type="slidenum">
              <a:rPr lang="en-US" smtClean="0"/>
              <a:t>44</a:t>
            </a:fld>
            <a:endParaRPr lang="en-US"/>
          </a:p>
        </p:txBody>
      </p:sp>
    </p:spTree>
    <p:extLst>
      <p:ext uri="{BB962C8B-B14F-4D97-AF65-F5344CB8AC3E}">
        <p14:creationId xmlns:p14="http://schemas.microsoft.com/office/powerpoint/2010/main" val="6049859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F455CA1-8AB9-7F4B-8B56-30FA76A0413A}" type="slidenum">
              <a:rPr lang="en-US" smtClean="0"/>
              <a:t>45</a:t>
            </a:fld>
            <a:endParaRPr lang="en-US"/>
          </a:p>
        </p:txBody>
      </p:sp>
    </p:spTree>
    <p:extLst>
      <p:ext uri="{BB962C8B-B14F-4D97-AF65-F5344CB8AC3E}">
        <p14:creationId xmlns:p14="http://schemas.microsoft.com/office/powerpoint/2010/main" val="5343913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we look at some other guidelines, let’s remember what’s most important… It needs to work for people.</a:t>
            </a:r>
          </a:p>
        </p:txBody>
      </p:sp>
      <p:sp>
        <p:nvSpPr>
          <p:cNvPr id="4" name="Slide Number Placeholder 3"/>
          <p:cNvSpPr>
            <a:spLocks noGrp="1"/>
          </p:cNvSpPr>
          <p:nvPr>
            <p:ph type="sldNum" sz="quarter" idx="5"/>
          </p:nvPr>
        </p:nvSpPr>
        <p:spPr/>
        <p:txBody>
          <a:bodyPr/>
          <a:lstStyle/>
          <a:p>
            <a:fld id="{2F455CA1-8AB9-7F4B-8B56-30FA76A0413A}" type="slidenum">
              <a:rPr lang="en-US" smtClean="0"/>
              <a:t>6</a:t>
            </a:fld>
            <a:endParaRPr lang="en-US"/>
          </a:p>
        </p:txBody>
      </p:sp>
    </p:spTree>
    <p:extLst>
      <p:ext uri="{BB962C8B-B14F-4D97-AF65-F5344CB8AC3E}">
        <p14:creationId xmlns:p14="http://schemas.microsoft.com/office/powerpoint/2010/main" val="21406592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 questions like these:</a:t>
            </a:r>
          </a:p>
          <a:p>
            <a:r>
              <a:rPr lang="en-US" b="1" dirty="0"/>
              <a:t>Can I get physically close enough</a:t>
            </a:r>
            <a:r>
              <a:rPr lang="en-US" dirty="0"/>
              <a:t> to the thing to even press the on button?</a:t>
            </a:r>
          </a:p>
          <a:p>
            <a:r>
              <a:rPr lang="en-US" dirty="0"/>
              <a:t>Is there help or support so I can </a:t>
            </a:r>
            <a:r>
              <a:rPr lang="en-US" b="1" dirty="0"/>
              <a:t>understand accessibility features</a:t>
            </a:r>
            <a:r>
              <a:rPr lang="en-US" dirty="0"/>
              <a:t>?</a:t>
            </a:r>
          </a:p>
          <a:p>
            <a:r>
              <a:rPr lang="en-US" dirty="0"/>
              <a:t>Does the thing </a:t>
            </a:r>
            <a:r>
              <a:rPr lang="en-US" b="1" dirty="0"/>
              <a:t>work with my preferences</a:t>
            </a:r>
            <a:r>
              <a:rPr lang="en-US" dirty="0"/>
              <a:t>, like color contrast?</a:t>
            </a:r>
          </a:p>
          <a:p>
            <a:endParaRPr lang="en-US" dirty="0"/>
          </a:p>
        </p:txBody>
      </p:sp>
      <p:sp>
        <p:nvSpPr>
          <p:cNvPr id="4" name="Slide Number Placeholder 3"/>
          <p:cNvSpPr>
            <a:spLocks noGrp="1"/>
          </p:cNvSpPr>
          <p:nvPr>
            <p:ph type="sldNum" sz="quarter" idx="5"/>
          </p:nvPr>
        </p:nvSpPr>
        <p:spPr/>
        <p:txBody>
          <a:bodyPr/>
          <a:lstStyle/>
          <a:p>
            <a:fld id="{2F455CA1-8AB9-7F4B-8B56-30FA76A0413A}" type="slidenum">
              <a:rPr lang="en-US" smtClean="0"/>
              <a:t>7</a:t>
            </a:fld>
            <a:endParaRPr lang="en-US"/>
          </a:p>
        </p:txBody>
      </p:sp>
    </p:spTree>
    <p:extLst>
      <p:ext uri="{BB962C8B-B14F-4D97-AF65-F5344CB8AC3E}">
        <p14:creationId xmlns:p14="http://schemas.microsoft.com/office/powerpoint/2010/main" val="20323361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Policy</a:t>
            </a:r>
            <a:r>
              <a:rPr lang="en-US" dirty="0"/>
              <a:t>, like whether there’s a legal mandate for a particular part of the world or a particular industry vertical. We could have a whole session figuring out whether they apply to your product in the regions and sectors where you sell it, and this is a moving target.</a:t>
            </a:r>
          </a:p>
          <a:p>
            <a:endParaRPr lang="en-US" dirty="0"/>
          </a:p>
          <a:p>
            <a:r>
              <a:rPr lang="en-US" dirty="0"/>
              <a:t>If you’re looking for minimum compliance, it’s like you’re looking for exciting new opportunities to sell cigarettes to kids. You’re harming people, and the regulatory environment will guarantee you a shrinking market.</a:t>
            </a:r>
          </a:p>
          <a:p>
            <a:endParaRPr lang="en-US" dirty="0"/>
          </a:p>
          <a:p>
            <a:r>
              <a:rPr lang="en-US" dirty="0"/>
              <a:t>That’s why I’m assuming we want to make things accessible, and we’ll follow good precedents wherever they come from.</a:t>
            </a:r>
          </a:p>
          <a:p>
            <a:endParaRPr lang="en-US" dirty="0"/>
          </a:p>
          <a:p>
            <a:r>
              <a:rPr lang="en-US" dirty="0"/>
              <a:t>That said, these precedents are </a:t>
            </a:r>
            <a:r>
              <a:rPr lang="en-US" b="1" dirty="0"/>
              <a:t>not everything you need for usability</a:t>
            </a:r>
            <a:r>
              <a:rPr lang="en-US" dirty="0"/>
              <a:t>. Only users can tell you that.</a:t>
            </a:r>
          </a:p>
        </p:txBody>
      </p:sp>
      <p:sp>
        <p:nvSpPr>
          <p:cNvPr id="4" name="Slide Number Placeholder 3"/>
          <p:cNvSpPr>
            <a:spLocks noGrp="1"/>
          </p:cNvSpPr>
          <p:nvPr>
            <p:ph type="sldNum" sz="quarter" idx="5"/>
          </p:nvPr>
        </p:nvSpPr>
        <p:spPr/>
        <p:txBody>
          <a:bodyPr/>
          <a:lstStyle/>
          <a:p>
            <a:fld id="{2F455CA1-8AB9-7F4B-8B56-30FA76A0413A}" type="slidenum">
              <a:rPr lang="en-US" smtClean="0"/>
              <a:t>8</a:t>
            </a:fld>
            <a:endParaRPr lang="en-US"/>
          </a:p>
        </p:txBody>
      </p:sp>
    </p:spTree>
    <p:extLst>
      <p:ext uri="{BB962C8B-B14F-4D97-AF65-F5344CB8AC3E}">
        <p14:creationId xmlns:p14="http://schemas.microsoft.com/office/powerpoint/2010/main" val="15827014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Today I’ll call these guidelines – some are standards or regulations.</a:t>
            </a:r>
          </a:p>
        </p:txBody>
      </p:sp>
      <p:sp>
        <p:nvSpPr>
          <p:cNvPr id="4" name="Slide Number Placeholder 3"/>
          <p:cNvSpPr>
            <a:spLocks noGrp="1"/>
          </p:cNvSpPr>
          <p:nvPr>
            <p:ph type="sldNum" sz="quarter" idx="5"/>
          </p:nvPr>
        </p:nvSpPr>
        <p:spPr/>
        <p:txBody>
          <a:bodyPr/>
          <a:lstStyle/>
          <a:p>
            <a:fld id="{2F455CA1-8AB9-7F4B-8B56-30FA76A0413A}" type="slidenum">
              <a:rPr lang="en-US" smtClean="0"/>
              <a:t>9</a:t>
            </a:fld>
            <a:endParaRPr lang="en-US"/>
          </a:p>
        </p:txBody>
      </p:sp>
    </p:spTree>
    <p:extLst>
      <p:ext uri="{BB962C8B-B14F-4D97-AF65-F5344CB8AC3E}">
        <p14:creationId xmlns:p14="http://schemas.microsoft.com/office/powerpoint/2010/main" val="17993984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…but specific technical requirements need attention too, and will take up more of this decision tree</a:t>
            </a:r>
          </a:p>
          <a:p>
            <a:endParaRPr lang="en-US" dirty="0"/>
          </a:p>
        </p:txBody>
      </p:sp>
      <p:sp>
        <p:nvSpPr>
          <p:cNvPr id="4" name="Slide Number Placeholder 3"/>
          <p:cNvSpPr>
            <a:spLocks noGrp="1"/>
          </p:cNvSpPr>
          <p:nvPr>
            <p:ph type="sldNum" sz="quarter" idx="5"/>
          </p:nvPr>
        </p:nvSpPr>
        <p:spPr/>
        <p:txBody>
          <a:bodyPr/>
          <a:lstStyle/>
          <a:p>
            <a:fld id="{2F455CA1-8AB9-7F4B-8B56-30FA76A0413A}" type="slidenum">
              <a:rPr lang="en-US" smtClean="0"/>
              <a:t>11</a:t>
            </a:fld>
            <a:endParaRPr lang="en-US"/>
          </a:p>
        </p:txBody>
      </p:sp>
    </p:spTree>
    <p:extLst>
      <p:ext uri="{BB962C8B-B14F-4D97-AF65-F5344CB8AC3E}">
        <p14:creationId xmlns:p14="http://schemas.microsoft.com/office/powerpoint/2010/main" val="234931618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7.svg"/><Relationship Id="rId7" Type="http://schemas.openxmlformats.org/officeDocument/2006/relationships/image" Target="../media/image11.sv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10.png"/><Relationship Id="rId5" Type="http://schemas.openxmlformats.org/officeDocument/2006/relationships/image" Target="../media/image9.svg"/><Relationship Id="rId4" Type="http://schemas.openxmlformats.org/officeDocument/2006/relationships/image" Target="../media/image8.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0.png"/><Relationship Id="rId1" Type="http://schemas.openxmlformats.org/officeDocument/2006/relationships/slideMaster" Target="../slideMasters/slideMaster1.xml"/><Relationship Id="rId4" Type="http://schemas.openxmlformats.org/officeDocument/2006/relationships/image" Target="../media/image9.sv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0.png"/><Relationship Id="rId1" Type="http://schemas.openxmlformats.org/officeDocument/2006/relationships/slideMaster" Target="../slideMasters/slideMaster1.xml"/><Relationship Id="rId4" Type="http://schemas.openxmlformats.org/officeDocument/2006/relationships/image" Target="../media/image19.sv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1.png"/><Relationship Id="rId1" Type="http://schemas.openxmlformats.org/officeDocument/2006/relationships/slideMaster" Target="../slideMasters/slideMaster1.xml"/><Relationship Id="rId4" Type="http://schemas.openxmlformats.org/officeDocument/2006/relationships/image" Target="../media/image9.sv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0.png"/><Relationship Id="rId1" Type="http://schemas.openxmlformats.org/officeDocument/2006/relationships/slideMaster" Target="../slideMasters/slideMaster1.xml"/><Relationship Id="rId4" Type="http://schemas.openxmlformats.org/officeDocument/2006/relationships/image" Target="../media/image9.sv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0.png"/><Relationship Id="rId1" Type="http://schemas.openxmlformats.org/officeDocument/2006/relationships/slideMaster" Target="../slideMasters/slideMaster1.xml"/><Relationship Id="rId4" Type="http://schemas.openxmlformats.org/officeDocument/2006/relationships/image" Target="../media/image9.sv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0.png"/><Relationship Id="rId1" Type="http://schemas.openxmlformats.org/officeDocument/2006/relationships/slideMaster" Target="../slideMasters/slideMaster1.xml"/><Relationship Id="rId4" Type="http://schemas.openxmlformats.org/officeDocument/2006/relationships/image" Target="../media/image9.sv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0.png"/><Relationship Id="rId1" Type="http://schemas.openxmlformats.org/officeDocument/2006/relationships/slideMaster" Target="../slideMasters/slideMaster1.xml"/><Relationship Id="rId4" Type="http://schemas.openxmlformats.org/officeDocument/2006/relationships/image" Target="../media/image9.sv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5.sv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9.svg"/><Relationship Id="rId4" Type="http://schemas.openxmlformats.org/officeDocument/2006/relationships/image" Target="../media/image8.pn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EB146D3-C2CA-114D-AFBB-6BE6BD3840A4}"/>
              </a:ext>
            </a:extLst>
          </p:cNvPr>
          <p:cNvSpPr/>
          <p:nvPr userDrawn="1"/>
        </p:nvSpPr>
        <p:spPr>
          <a:xfrm>
            <a:off x="0" y="0"/>
            <a:ext cx="8621486" cy="6858000"/>
          </a:xfrm>
          <a:prstGeom prst="rect">
            <a:avLst/>
          </a:prstGeom>
          <a:solidFill>
            <a:srgbClr val="1A3B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966AB78-4592-2941-894F-7686F3475CE6}"/>
              </a:ext>
            </a:extLst>
          </p:cNvPr>
          <p:cNvSpPr>
            <a:spLocks noGrp="1"/>
          </p:cNvSpPr>
          <p:nvPr>
            <p:ph type="title"/>
          </p:nvPr>
        </p:nvSpPr>
        <p:spPr>
          <a:xfrm>
            <a:off x="1184343" y="2353583"/>
            <a:ext cx="5159829" cy="1565275"/>
          </a:xfrm>
        </p:spPr>
        <p:txBody>
          <a:bodyPr/>
          <a:lstStyle>
            <a:lvl1pPr>
              <a:defRPr b="1"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Click to edit Master title style</a:t>
            </a:r>
          </a:p>
        </p:txBody>
      </p:sp>
      <p:sp>
        <p:nvSpPr>
          <p:cNvPr id="11" name="Subtitle 2">
            <a:extLst>
              <a:ext uri="{FF2B5EF4-FFF2-40B4-BE49-F238E27FC236}">
                <a16:creationId xmlns:a16="http://schemas.microsoft.com/office/drawing/2014/main" id="{5A710E25-E809-7243-9D58-76156D7B143F}"/>
              </a:ext>
            </a:extLst>
          </p:cNvPr>
          <p:cNvSpPr>
            <a:spLocks noGrp="1"/>
          </p:cNvSpPr>
          <p:nvPr>
            <p:ph type="subTitle" idx="1" hasCustomPrompt="1"/>
          </p:nvPr>
        </p:nvSpPr>
        <p:spPr>
          <a:xfrm>
            <a:off x="1915883" y="4618041"/>
            <a:ext cx="3840460" cy="369459"/>
          </a:xfrm>
        </p:spPr>
        <p:txBody>
          <a:bodyPr>
            <a:noAutofit/>
          </a:bodyPr>
          <a:lstStyle>
            <a:lvl1pPr marL="0" indent="0" algn="l">
              <a:buNone/>
              <a:defRPr sz="2000" b="1"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a:t>
            </a:r>
            <a:r>
              <a:rPr lang="en-US" err="1"/>
              <a:t>Firstname</a:t>
            </a:r>
            <a:r>
              <a:rPr lang="en-US"/>
              <a:t> </a:t>
            </a:r>
            <a:r>
              <a:rPr lang="en-US" err="1"/>
              <a:t>Lastname</a:t>
            </a:r>
            <a:r>
              <a:rPr lang="en-US"/>
              <a:t>]</a:t>
            </a:r>
          </a:p>
        </p:txBody>
      </p:sp>
      <p:sp>
        <p:nvSpPr>
          <p:cNvPr id="13" name="Text Placeholder 26">
            <a:extLst>
              <a:ext uri="{FF2B5EF4-FFF2-40B4-BE49-F238E27FC236}">
                <a16:creationId xmlns:a16="http://schemas.microsoft.com/office/drawing/2014/main" id="{669678ED-4BE6-5B40-B90A-F1DCBF910A07}"/>
              </a:ext>
            </a:extLst>
          </p:cNvPr>
          <p:cNvSpPr>
            <a:spLocks noGrp="1"/>
          </p:cNvSpPr>
          <p:nvPr>
            <p:ph type="body" sz="quarter" idx="11" hasCustomPrompt="1"/>
          </p:nvPr>
        </p:nvSpPr>
        <p:spPr>
          <a:xfrm>
            <a:off x="1915881" y="5132643"/>
            <a:ext cx="3840461" cy="422275"/>
          </a:xfrm>
        </p:spPr>
        <p:txBody>
          <a:bodyPr>
            <a:normAutofit/>
          </a:bodyPr>
          <a:lstStyle>
            <a:lvl1pPr marL="0" indent="0">
              <a:buNone/>
              <a:defRPr sz="1600" b="0" i="1">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365760" indent="0">
              <a:buNone/>
              <a:defRPr>
                <a:solidFill>
                  <a:schemeClr val="bg1"/>
                </a:solidFill>
              </a:defRPr>
            </a:lvl2pPr>
            <a:lvl3pPr marL="731520" indent="0">
              <a:buNone/>
              <a:defRPr>
                <a:solidFill>
                  <a:schemeClr val="bg1"/>
                </a:solidFill>
              </a:defRPr>
            </a:lvl3pPr>
            <a:lvl4pPr marL="1097280" indent="0">
              <a:buNone/>
              <a:defRPr>
                <a:solidFill>
                  <a:schemeClr val="bg1"/>
                </a:solidFill>
              </a:defRPr>
            </a:lvl4pPr>
            <a:lvl5pPr marL="1463040" indent="0">
              <a:buNone/>
              <a:defRPr>
                <a:solidFill>
                  <a:schemeClr val="bg1"/>
                </a:solidFill>
              </a:defRPr>
            </a:lvl5pPr>
          </a:lstStyle>
          <a:p>
            <a:pPr lvl="0"/>
            <a:r>
              <a:rPr lang="en-US"/>
              <a:t>[Job title]</a:t>
            </a:r>
          </a:p>
        </p:txBody>
      </p:sp>
      <p:pic>
        <p:nvPicPr>
          <p:cNvPr id="7" name="Graphic 6">
            <a:extLst>
              <a:ext uri="{FF2B5EF4-FFF2-40B4-BE49-F238E27FC236}">
                <a16:creationId xmlns:a16="http://schemas.microsoft.com/office/drawing/2014/main" id="{48A7D4F1-6B69-3343-9061-E645B995C588}"/>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874782" y="344634"/>
            <a:ext cx="6168732" cy="6168732"/>
          </a:xfrm>
          <a:prstGeom prst="rect">
            <a:avLst/>
          </a:prstGeom>
        </p:spPr>
      </p:pic>
      <p:pic>
        <p:nvPicPr>
          <p:cNvPr id="10" name="Picture 9" descr="Logo&#10;&#10;Description automatically generated">
            <a:extLst>
              <a:ext uri="{FF2B5EF4-FFF2-40B4-BE49-F238E27FC236}">
                <a16:creationId xmlns:a16="http://schemas.microsoft.com/office/drawing/2014/main" id="{0B6DD8C9-F29A-994C-BABD-DD7A451571FC}"/>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38650" y="719402"/>
            <a:ext cx="2257268" cy="874229"/>
          </a:xfrm>
          <a:prstGeom prst="rect">
            <a:avLst/>
          </a:prstGeom>
        </p:spPr>
      </p:pic>
      <p:pic>
        <p:nvPicPr>
          <p:cNvPr id="12" name="Graphic 11" descr="User outline">
            <a:extLst>
              <a:ext uri="{FF2B5EF4-FFF2-40B4-BE49-F238E27FC236}">
                <a16:creationId xmlns:a16="http://schemas.microsoft.com/office/drawing/2014/main" id="{98B39284-94E1-D84A-B46B-C1AF674ED0EE}"/>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01483" y="4583949"/>
            <a:ext cx="914400" cy="914400"/>
          </a:xfrm>
          <a:prstGeom prst="rect">
            <a:avLst/>
          </a:prstGeom>
        </p:spPr>
      </p:pic>
    </p:spTree>
    <p:extLst>
      <p:ext uri="{BB962C8B-B14F-4D97-AF65-F5344CB8AC3E}">
        <p14:creationId xmlns:p14="http://schemas.microsoft.com/office/powerpoint/2010/main" val="641193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bout Me - 2 ">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080441" y="566744"/>
            <a:ext cx="4368392" cy="2696431"/>
          </a:xfrm>
          <a:prstGeom prst="rect">
            <a:avLst/>
          </a:prstGeom>
        </p:spPr>
      </p:pic>
      <p:pic>
        <p:nvPicPr>
          <p:cNvPr id="5" name="Content Placeholder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3102814">
            <a:off x="4143010" y="4135827"/>
            <a:ext cx="2633779" cy="3168091"/>
          </a:xfrm>
          <a:prstGeom prst="rect">
            <a:avLst/>
          </a:prstGeom>
        </p:spPr>
      </p:pic>
      <p:sp>
        <p:nvSpPr>
          <p:cNvPr id="6" name="Title 1"/>
          <p:cNvSpPr>
            <a:spLocks noGrp="1"/>
          </p:cNvSpPr>
          <p:nvPr>
            <p:ph type="title" hasCustomPrompt="1"/>
          </p:nvPr>
        </p:nvSpPr>
        <p:spPr>
          <a:xfrm>
            <a:off x="7159399" y="1529251"/>
            <a:ext cx="4289434" cy="922361"/>
          </a:xfrm>
        </p:spPr>
        <p:txBody>
          <a:bodyPr>
            <a:normAutofit/>
          </a:bodyPr>
          <a:lstStyle>
            <a:lvl1pPr algn="ctr">
              <a:defRPr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[Name]</a:t>
            </a:r>
          </a:p>
        </p:txBody>
      </p:sp>
      <p:sp>
        <p:nvSpPr>
          <p:cNvPr id="7" name="Picture Placeholder 6">
            <a:extLst>
              <a:ext uri="{FF2B5EF4-FFF2-40B4-BE49-F238E27FC236}">
                <a16:creationId xmlns:a16="http://schemas.microsoft.com/office/drawing/2014/main" id="{D8816C4D-C074-46E9-95BD-C9631EDBDD15}"/>
              </a:ext>
            </a:extLst>
          </p:cNvPr>
          <p:cNvSpPr>
            <a:spLocks noGrp="1"/>
          </p:cNvSpPr>
          <p:nvPr>
            <p:ph type="pic" sz="quarter" idx="11" hasCustomPrompt="1"/>
          </p:nvPr>
        </p:nvSpPr>
        <p:spPr>
          <a:xfrm rot="1636993">
            <a:off x="-827136" y="788610"/>
            <a:ext cx="5724870" cy="7143933"/>
          </a:xfrm>
        </p:spPr>
        <p:txBody>
          <a:bodyPr/>
          <a:lstStyle>
            <a:lvl1pPr marL="0" indent="0">
              <a:buNone/>
              <a:defRPr/>
            </a:lvl1pPr>
          </a:lstStyle>
          <a:p>
            <a:r>
              <a:rPr lang="en-US" dirty="0"/>
              <a:t>[Insert Avatar Picture]</a:t>
            </a:r>
          </a:p>
        </p:txBody>
      </p:sp>
    </p:spTree>
    <p:extLst>
      <p:ext uri="{BB962C8B-B14F-4D97-AF65-F5344CB8AC3E}">
        <p14:creationId xmlns:p14="http://schemas.microsoft.com/office/powerpoint/2010/main" val="3707221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About Me - 3">
    <p:bg>
      <p:bgPr>
        <a:solidFill>
          <a:schemeClr val="tx1"/>
        </a:solidFill>
        <a:effectLst/>
      </p:bgPr>
    </p:bg>
    <p:spTree>
      <p:nvGrpSpPr>
        <p:cNvPr id="1" name=""/>
        <p:cNvGrpSpPr/>
        <p:nvPr/>
      </p:nvGrpSpPr>
      <p:grpSpPr>
        <a:xfrm>
          <a:off x="0" y="0"/>
          <a:ext cx="0" cy="0"/>
          <a:chOff x="0" y="0"/>
          <a:chExt cx="0" cy="0"/>
        </a:xfrm>
      </p:grpSpPr>
      <p:sp>
        <p:nvSpPr>
          <p:cNvPr id="3" name="Picture Placeholder 6">
            <a:extLst>
              <a:ext uri="{FF2B5EF4-FFF2-40B4-BE49-F238E27FC236}">
                <a16:creationId xmlns:a16="http://schemas.microsoft.com/office/drawing/2014/main" id="{D8816C4D-C074-46E9-95BD-C9631EDBDD15}"/>
              </a:ext>
            </a:extLst>
          </p:cNvPr>
          <p:cNvSpPr>
            <a:spLocks noGrp="1"/>
          </p:cNvSpPr>
          <p:nvPr>
            <p:ph type="pic" sz="quarter" idx="11" hasCustomPrompt="1"/>
          </p:nvPr>
        </p:nvSpPr>
        <p:spPr>
          <a:xfrm>
            <a:off x="6820426" y="881498"/>
            <a:ext cx="4489404" cy="4641478"/>
          </a:xfrm>
        </p:spPr>
        <p:txBody>
          <a:bodyPr/>
          <a:lstStyle>
            <a:lvl1pPr marL="0" indent="0">
              <a:buNone/>
              <a:defRPr>
                <a:solidFill>
                  <a:schemeClr val="bg1"/>
                </a:solidFill>
              </a:defRPr>
            </a:lvl1pPr>
          </a:lstStyle>
          <a:p>
            <a:r>
              <a:rPr lang="en-US" dirty="0"/>
              <a:t>[Insert Avatar Picture]</a:t>
            </a:r>
          </a:p>
        </p:txBody>
      </p:sp>
      <p:sp>
        <p:nvSpPr>
          <p:cNvPr id="6" name="Rectangular Callout 5"/>
          <p:cNvSpPr/>
          <p:nvPr userDrawn="1"/>
        </p:nvSpPr>
        <p:spPr>
          <a:xfrm>
            <a:off x="1757620" y="881498"/>
            <a:ext cx="4294710" cy="2675141"/>
          </a:xfrm>
          <a:prstGeom prst="wedgeRectCallout">
            <a:avLst>
              <a:gd name="adj1" fmla="val 64042"/>
              <a:gd name="adj2" fmla="val 3261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800" b="1">
                <a:solidFill>
                  <a:schemeClr val="tx1">
                    <a:lumMod val="50000"/>
                  </a:schemeClr>
                </a:solidFill>
                <a:latin typeface="Open Sans" panose="020B0606030504020204" pitchFamily="34" charset="0"/>
                <a:ea typeface="Open Sans" panose="020B0606030504020204" pitchFamily="34" charset="0"/>
                <a:cs typeface="Open Sans" panose="020B0606030504020204" pitchFamily="34" charset="0"/>
              </a:rPr>
              <a:t>Hi!</a:t>
            </a:r>
            <a:r>
              <a:rPr lang="en-US">
                <a:latin typeface="Open Sans" panose="020B0606030504020204" pitchFamily="34" charset="0"/>
                <a:ea typeface="Open Sans" panose="020B0606030504020204" pitchFamily="34" charset="0"/>
                <a:cs typeface="Open Sans" panose="020B0606030504020204" pitchFamily="34" charset="0"/>
              </a:rPr>
              <a:t>i</a:t>
            </a:r>
          </a:p>
        </p:txBody>
      </p:sp>
      <p:sp>
        <p:nvSpPr>
          <p:cNvPr id="7" name="Rectangle 6"/>
          <p:cNvSpPr/>
          <p:nvPr userDrawn="1"/>
        </p:nvSpPr>
        <p:spPr>
          <a:xfrm>
            <a:off x="6547104" y="5522976"/>
            <a:ext cx="5644896" cy="1072896"/>
          </a:xfrm>
          <a:prstGeom prst="rect">
            <a:avLst/>
          </a:prstGeom>
          <a:solidFill>
            <a:schemeClr val="tx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p:cNvSpPr>
            <a:spLocks noGrp="1"/>
          </p:cNvSpPr>
          <p:nvPr>
            <p:ph type="title" hasCustomPrompt="1"/>
          </p:nvPr>
        </p:nvSpPr>
        <p:spPr>
          <a:xfrm>
            <a:off x="6820426" y="5522976"/>
            <a:ext cx="5286230" cy="959168"/>
          </a:xfrm>
        </p:spPr>
        <p:txBody>
          <a:bodyPr/>
          <a:lstStyle>
            <a:lvl1pPr>
              <a:defRPr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[Name]</a:t>
            </a:r>
          </a:p>
        </p:txBody>
      </p:sp>
    </p:spTree>
    <p:extLst>
      <p:ext uri="{BB962C8B-B14F-4D97-AF65-F5344CB8AC3E}">
        <p14:creationId xmlns:p14="http://schemas.microsoft.com/office/powerpoint/2010/main" val="24407900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About Me - 4">
    <p:spTree>
      <p:nvGrpSpPr>
        <p:cNvPr id="1" name=""/>
        <p:cNvGrpSpPr/>
        <p:nvPr/>
      </p:nvGrpSpPr>
      <p:grpSpPr>
        <a:xfrm>
          <a:off x="0" y="0"/>
          <a:ext cx="0" cy="0"/>
          <a:chOff x="0" y="0"/>
          <a:chExt cx="0" cy="0"/>
        </a:xfrm>
      </p:grpSpPr>
      <p:grpSp>
        <p:nvGrpSpPr>
          <p:cNvPr id="3" name="Group 2"/>
          <p:cNvGrpSpPr/>
          <p:nvPr userDrawn="1"/>
        </p:nvGrpSpPr>
        <p:grpSpPr>
          <a:xfrm rot="10800000">
            <a:off x="-20317" y="-21"/>
            <a:ext cx="12212317" cy="5493997"/>
            <a:chOff x="-20317" y="-21"/>
            <a:chExt cx="12744735" cy="5493997"/>
          </a:xfrm>
        </p:grpSpPr>
        <p:sp>
          <p:nvSpPr>
            <p:cNvPr id="4" name="Rectangle 3"/>
            <p:cNvSpPr/>
            <p:nvPr/>
          </p:nvSpPr>
          <p:spPr>
            <a:xfrm rot="10800000">
              <a:off x="-20317" y="0"/>
              <a:ext cx="867104" cy="5493971"/>
            </a:xfrm>
            <a:prstGeom prst="rect">
              <a:avLst/>
            </a:prstGeom>
            <a:gradFill flip="none" rotWithShape="1">
              <a:gsLst>
                <a:gs pos="44000">
                  <a:srgbClr val="C00000"/>
                </a:gs>
                <a:gs pos="88000">
                  <a:srgbClr val="941100"/>
                </a:gs>
                <a:gs pos="100000">
                  <a:srgbClr val="941100"/>
                </a:gs>
              </a:gsLst>
              <a:lin ang="2700000" scaled="1"/>
              <a:tileRect/>
            </a:gra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rot="10800000">
              <a:off x="821741" y="-5"/>
              <a:ext cx="867104" cy="5493971"/>
            </a:xfrm>
            <a:prstGeom prst="rect">
              <a:avLst/>
            </a:prstGeom>
            <a:gradFill flip="none" rotWithShape="1">
              <a:gsLst>
                <a:gs pos="44000">
                  <a:srgbClr val="C00000"/>
                </a:gs>
                <a:gs pos="88000">
                  <a:srgbClr val="941100"/>
                </a:gs>
                <a:gs pos="100000">
                  <a:srgbClr val="941100"/>
                </a:gs>
              </a:gsLst>
              <a:lin ang="2700000" scaled="1"/>
              <a:tileRect/>
            </a:gra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rot="10800000">
              <a:off x="1678686" y="5"/>
              <a:ext cx="867104" cy="5493971"/>
            </a:xfrm>
            <a:prstGeom prst="rect">
              <a:avLst/>
            </a:prstGeom>
            <a:gradFill flip="none" rotWithShape="1">
              <a:gsLst>
                <a:gs pos="44000">
                  <a:srgbClr val="C00000"/>
                </a:gs>
                <a:gs pos="88000">
                  <a:srgbClr val="941100"/>
                </a:gs>
                <a:gs pos="100000">
                  <a:srgbClr val="941100"/>
                </a:gs>
              </a:gsLst>
              <a:lin ang="2700000" scaled="1"/>
              <a:tileRect/>
            </a:gra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rot="10800000">
              <a:off x="2520744" y="0"/>
              <a:ext cx="867104" cy="5493971"/>
            </a:xfrm>
            <a:prstGeom prst="rect">
              <a:avLst/>
            </a:prstGeom>
            <a:gradFill flip="none" rotWithShape="1">
              <a:gsLst>
                <a:gs pos="44000">
                  <a:srgbClr val="C00000"/>
                </a:gs>
                <a:gs pos="88000">
                  <a:srgbClr val="941100"/>
                </a:gs>
                <a:gs pos="100000">
                  <a:srgbClr val="941100"/>
                </a:gs>
              </a:gsLst>
              <a:lin ang="2700000" scaled="1"/>
              <a:tileRect/>
            </a:gra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rot="10800000">
              <a:off x="3377589" y="5"/>
              <a:ext cx="867104" cy="5493971"/>
            </a:xfrm>
            <a:prstGeom prst="rect">
              <a:avLst/>
            </a:prstGeom>
            <a:gradFill flip="none" rotWithShape="1">
              <a:gsLst>
                <a:gs pos="44000">
                  <a:srgbClr val="C00000"/>
                </a:gs>
                <a:gs pos="88000">
                  <a:srgbClr val="941100"/>
                </a:gs>
                <a:gs pos="100000">
                  <a:srgbClr val="941100"/>
                </a:gs>
              </a:gsLst>
              <a:lin ang="2700000" scaled="1"/>
              <a:tileRect/>
            </a:gra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rot="10800000">
              <a:off x="4219647" y="0"/>
              <a:ext cx="867104" cy="5493971"/>
            </a:xfrm>
            <a:prstGeom prst="rect">
              <a:avLst/>
            </a:prstGeom>
            <a:gradFill flip="none" rotWithShape="1">
              <a:gsLst>
                <a:gs pos="44000">
                  <a:srgbClr val="C00000"/>
                </a:gs>
                <a:gs pos="88000">
                  <a:srgbClr val="941100"/>
                </a:gs>
                <a:gs pos="100000">
                  <a:srgbClr val="941100"/>
                </a:gs>
              </a:gsLst>
              <a:lin ang="2700000" scaled="1"/>
              <a:tileRect/>
            </a:gra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rot="10800000">
              <a:off x="5076491" y="-10"/>
              <a:ext cx="867104" cy="5493971"/>
            </a:xfrm>
            <a:prstGeom prst="rect">
              <a:avLst/>
            </a:prstGeom>
            <a:gradFill flip="none" rotWithShape="1">
              <a:gsLst>
                <a:gs pos="44000">
                  <a:srgbClr val="C00000"/>
                </a:gs>
                <a:gs pos="88000">
                  <a:srgbClr val="941100"/>
                </a:gs>
                <a:gs pos="100000">
                  <a:srgbClr val="941100"/>
                </a:gs>
              </a:gsLst>
              <a:lin ang="2700000" scaled="1"/>
              <a:tileRect/>
            </a:gra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rot="10800000">
              <a:off x="5918549" y="-15"/>
              <a:ext cx="867104" cy="5493971"/>
            </a:xfrm>
            <a:prstGeom prst="rect">
              <a:avLst/>
            </a:prstGeom>
            <a:gradFill flip="none" rotWithShape="1">
              <a:gsLst>
                <a:gs pos="44000">
                  <a:srgbClr val="C00000"/>
                </a:gs>
                <a:gs pos="88000">
                  <a:srgbClr val="941100"/>
                </a:gs>
                <a:gs pos="100000">
                  <a:srgbClr val="941100"/>
                </a:gs>
              </a:gsLst>
              <a:lin ang="2700000" scaled="1"/>
              <a:tileRect/>
            </a:gra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rot="10800000">
              <a:off x="6775494" y="-5"/>
              <a:ext cx="867104" cy="5493971"/>
            </a:xfrm>
            <a:prstGeom prst="rect">
              <a:avLst/>
            </a:prstGeom>
            <a:gradFill flip="none" rotWithShape="1">
              <a:gsLst>
                <a:gs pos="44000">
                  <a:srgbClr val="C00000"/>
                </a:gs>
                <a:gs pos="88000">
                  <a:srgbClr val="941100"/>
                </a:gs>
                <a:gs pos="100000">
                  <a:srgbClr val="941100"/>
                </a:gs>
              </a:gsLst>
              <a:lin ang="2700000" scaled="1"/>
              <a:tileRect/>
            </a:gra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rot="10800000">
              <a:off x="7617552" y="-10"/>
              <a:ext cx="867104" cy="5493971"/>
            </a:xfrm>
            <a:prstGeom prst="rect">
              <a:avLst/>
            </a:prstGeom>
            <a:gradFill flip="none" rotWithShape="1">
              <a:gsLst>
                <a:gs pos="44000">
                  <a:srgbClr val="C00000"/>
                </a:gs>
                <a:gs pos="88000">
                  <a:srgbClr val="941100"/>
                </a:gs>
                <a:gs pos="100000">
                  <a:srgbClr val="941100"/>
                </a:gs>
              </a:gsLst>
              <a:lin ang="2700000" scaled="1"/>
              <a:tileRect/>
            </a:gra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rot="10800000">
              <a:off x="8474397" y="-5"/>
              <a:ext cx="867104" cy="5493971"/>
            </a:xfrm>
            <a:prstGeom prst="rect">
              <a:avLst/>
            </a:prstGeom>
            <a:gradFill flip="none" rotWithShape="1">
              <a:gsLst>
                <a:gs pos="44000">
                  <a:srgbClr val="C00000"/>
                </a:gs>
                <a:gs pos="88000">
                  <a:srgbClr val="941100"/>
                </a:gs>
                <a:gs pos="100000">
                  <a:srgbClr val="941100"/>
                </a:gs>
              </a:gsLst>
              <a:lin ang="2700000" scaled="1"/>
              <a:tileRect/>
            </a:gra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rot="10800000">
              <a:off x="9316455" y="-10"/>
              <a:ext cx="867104" cy="5493971"/>
            </a:xfrm>
            <a:prstGeom prst="rect">
              <a:avLst/>
            </a:prstGeom>
            <a:gradFill flip="none" rotWithShape="1">
              <a:gsLst>
                <a:gs pos="44000">
                  <a:srgbClr val="C00000"/>
                </a:gs>
                <a:gs pos="88000">
                  <a:srgbClr val="941100"/>
                </a:gs>
                <a:gs pos="100000">
                  <a:srgbClr val="941100"/>
                </a:gs>
              </a:gsLst>
              <a:lin ang="2700000" scaled="1"/>
              <a:tileRect/>
            </a:gra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rot="10800000">
              <a:off x="10158411" y="-21"/>
              <a:ext cx="867104" cy="5493971"/>
            </a:xfrm>
            <a:prstGeom prst="rect">
              <a:avLst/>
            </a:prstGeom>
            <a:gradFill flip="none" rotWithShape="1">
              <a:gsLst>
                <a:gs pos="44000">
                  <a:srgbClr val="C00000"/>
                </a:gs>
                <a:gs pos="88000">
                  <a:srgbClr val="941100"/>
                </a:gs>
                <a:gs pos="100000">
                  <a:srgbClr val="941100"/>
                </a:gs>
              </a:gsLst>
              <a:lin ang="2700000" scaled="1"/>
              <a:tileRect/>
            </a:gra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rot="10800000">
              <a:off x="11015256" y="-16"/>
              <a:ext cx="867104" cy="5493971"/>
            </a:xfrm>
            <a:prstGeom prst="rect">
              <a:avLst/>
            </a:prstGeom>
            <a:gradFill flip="none" rotWithShape="1">
              <a:gsLst>
                <a:gs pos="44000">
                  <a:srgbClr val="C00000"/>
                </a:gs>
                <a:gs pos="88000">
                  <a:srgbClr val="941100"/>
                </a:gs>
                <a:gs pos="100000">
                  <a:srgbClr val="941100"/>
                </a:gs>
              </a:gsLst>
              <a:lin ang="2700000" scaled="1"/>
              <a:tileRect/>
            </a:gra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rot="10800000">
              <a:off x="11857314" y="-21"/>
              <a:ext cx="867104" cy="5493971"/>
            </a:xfrm>
            <a:prstGeom prst="rect">
              <a:avLst/>
            </a:prstGeom>
            <a:gradFill flip="none" rotWithShape="1">
              <a:gsLst>
                <a:gs pos="44000">
                  <a:srgbClr val="C00000"/>
                </a:gs>
                <a:gs pos="88000">
                  <a:srgbClr val="941100"/>
                </a:gs>
                <a:gs pos="100000">
                  <a:srgbClr val="941100"/>
                </a:gs>
              </a:gsLst>
              <a:lin ang="2700000" scaled="1"/>
              <a:tileRect/>
            </a:gra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4" name="Picture 2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20454" y="3253181"/>
            <a:ext cx="3374136" cy="3731660"/>
          </a:xfrm>
          <a:prstGeom prst="rect">
            <a:avLst/>
          </a:prstGeom>
        </p:spPr>
      </p:pic>
      <p:sp>
        <p:nvSpPr>
          <p:cNvPr id="21" name="Rectangle 20"/>
          <p:cNvSpPr/>
          <p:nvPr userDrawn="1"/>
        </p:nvSpPr>
        <p:spPr>
          <a:xfrm>
            <a:off x="0" y="5493971"/>
            <a:ext cx="12192000" cy="149087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Picture Placeholder 6">
            <a:extLst>
              <a:ext uri="{FF2B5EF4-FFF2-40B4-BE49-F238E27FC236}">
                <a16:creationId xmlns:a16="http://schemas.microsoft.com/office/drawing/2014/main" id="{D8816C4D-C074-46E9-95BD-C9631EDBDD15}"/>
              </a:ext>
            </a:extLst>
          </p:cNvPr>
          <p:cNvSpPr>
            <a:spLocks noGrp="1"/>
          </p:cNvSpPr>
          <p:nvPr>
            <p:ph type="pic" sz="quarter" idx="11" hasCustomPrompt="1"/>
          </p:nvPr>
        </p:nvSpPr>
        <p:spPr>
          <a:xfrm>
            <a:off x="4396674" y="320990"/>
            <a:ext cx="3228311" cy="2932192"/>
          </a:xfrm>
        </p:spPr>
        <p:txBody>
          <a:bodyPr/>
          <a:lstStyle>
            <a:lvl1pPr marL="0" indent="0">
              <a:buNone/>
              <a:defRPr>
                <a:solidFill>
                  <a:schemeClr val="bg1"/>
                </a:solidFill>
              </a:defRPr>
            </a:lvl1pPr>
          </a:lstStyle>
          <a:p>
            <a:r>
              <a:rPr lang="en-US" dirty="0"/>
              <a:t>[Insert Avatar Picture]</a:t>
            </a:r>
          </a:p>
        </p:txBody>
      </p:sp>
      <p:sp>
        <p:nvSpPr>
          <p:cNvPr id="27" name="Title 1"/>
          <p:cNvSpPr>
            <a:spLocks noGrp="1"/>
          </p:cNvSpPr>
          <p:nvPr>
            <p:ph type="title" hasCustomPrompt="1"/>
          </p:nvPr>
        </p:nvSpPr>
        <p:spPr>
          <a:xfrm>
            <a:off x="353568" y="5655168"/>
            <a:ext cx="11521439" cy="959168"/>
          </a:xfrm>
        </p:spPr>
        <p:txBody>
          <a:bodyPr/>
          <a:lstStyle>
            <a:lvl1pPr algn="ctr">
              <a:defRPr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[Name] | [Title}</a:t>
            </a:r>
          </a:p>
        </p:txBody>
      </p:sp>
    </p:spTree>
    <p:extLst>
      <p:ext uri="{BB962C8B-B14F-4D97-AF65-F5344CB8AC3E}">
        <p14:creationId xmlns:p14="http://schemas.microsoft.com/office/powerpoint/2010/main" val="173028544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_Title Slide">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1AB9A-FDEA-4284-9A29-96F36D8BEAED}"/>
              </a:ext>
            </a:extLst>
          </p:cNvPr>
          <p:cNvSpPr>
            <a:spLocks noGrp="1"/>
          </p:cNvSpPr>
          <p:nvPr>
            <p:ph type="ctrTitle" hasCustomPrompt="1"/>
          </p:nvPr>
        </p:nvSpPr>
        <p:spPr>
          <a:xfrm>
            <a:off x="440531" y="1167419"/>
            <a:ext cx="5138465" cy="3451891"/>
          </a:xfrm>
        </p:spPr>
        <p:txBody>
          <a:bodyPr anchor="b">
            <a:normAutofit/>
          </a:bodyPr>
          <a:lstStyle>
            <a:lvl1pPr algn="l">
              <a:defRPr sz="5500">
                <a:solidFill>
                  <a:schemeClr val="tx1">
                    <a:lumMod val="20000"/>
                    <a:lumOff val="80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[Click to edit Master title style]</a:t>
            </a:r>
          </a:p>
        </p:txBody>
      </p:sp>
      <p:sp>
        <p:nvSpPr>
          <p:cNvPr id="3" name="Subtitle 2">
            <a:extLst>
              <a:ext uri="{FF2B5EF4-FFF2-40B4-BE49-F238E27FC236}">
                <a16:creationId xmlns:a16="http://schemas.microsoft.com/office/drawing/2014/main" id="{53C854E8-C2B0-48CB-B2DE-E631AC5E03EE}"/>
              </a:ext>
            </a:extLst>
          </p:cNvPr>
          <p:cNvSpPr>
            <a:spLocks noGrp="1"/>
          </p:cNvSpPr>
          <p:nvPr>
            <p:ph type="subTitle" idx="1" hasCustomPrompt="1"/>
          </p:nvPr>
        </p:nvSpPr>
        <p:spPr>
          <a:xfrm>
            <a:off x="2460999" y="5105436"/>
            <a:ext cx="3345656" cy="369459"/>
          </a:xfrm>
        </p:spPr>
        <p:txBody>
          <a:bodyPr>
            <a:normAutofit/>
          </a:bodyPr>
          <a:lstStyle>
            <a:lvl1pPr marL="0" indent="0" algn="r">
              <a:buNone/>
              <a:defRPr sz="1500" b="1">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a:t>
            </a:r>
            <a:r>
              <a:rPr lang="en-US" err="1"/>
              <a:t>Firstname</a:t>
            </a:r>
            <a:r>
              <a:rPr lang="en-US"/>
              <a:t> </a:t>
            </a:r>
            <a:r>
              <a:rPr lang="en-US" err="1"/>
              <a:t>Lastname</a:t>
            </a:r>
            <a:r>
              <a:rPr lang="en-US"/>
              <a:t>]</a:t>
            </a:r>
          </a:p>
        </p:txBody>
      </p:sp>
      <p:sp>
        <p:nvSpPr>
          <p:cNvPr id="20" name="Freeform 13">
            <a:extLst>
              <a:ext uri="{FF2B5EF4-FFF2-40B4-BE49-F238E27FC236}">
                <a16:creationId xmlns:a16="http://schemas.microsoft.com/office/drawing/2014/main" id="{D82B087F-9B39-4634-A2AD-3D2D0D736FC7}"/>
              </a:ext>
            </a:extLst>
          </p:cNvPr>
          <p:cNvSpPr>
            <a:spLocks/>
          </p:cNvSpPr>
          <p:nvPr userDrawn="1"/>
        </p:nvSpPr>
        <p:spPr bwMode="auto">
          <a:xfrm>
            <a:off x="-1" y="4730513"/>
            <a:ext cx="5806656" cy="83677"/>
          </a:xfrm>
          <a:custGeom>
            <a:avLst/>
            <a:gdLst>
              <a:gd name="T0" fmla="*/ 7680 w 7680"/>
              <a:gd name="T1" fmla="*/ 16 h 32"/>
              <a:gd name="T2" fmla="*/ 7680 w 7680"/>
              <a:gd name="T3" fmla="*/ 16 h 32"/>
              <a:gd name="T4" fmla="*/ 7655 w 7680"/>
              <a:gd name="T5" fmla="*/ 0 h 32"/>
              <a:gd name="T6" fmla="*/ 0 w 7680"/>
              <a:gd name="T7" fmla="*/ 0 h 32"/>
              <a:gd name="T8" fmla="*/ 0 w 7680"/>
              <a:gd name="T9" fmla="*/ 32 h 32"/>
              <a:gd name="T10" fmla="*/ 7675 w 7680"/>
              <a:gd name="T11" fmla="*/ 32 h 32"/>
              <a:gd name="T12" fmla="*/ 7680 w 7680"/>
              <a:gd name="T13" fmla="*/ 16 h 32"/>
              <a:gd name="connsiteX0" fmla="*/ 9852 w 10000"/>
              <a:gd name="connsiteY0" fmla="*/ 6562 h 10000"/>
              <a:gd name="connsiteX1" fmla="*/ 10000 w 10000"/>
              <a:gd name="connsiteY1" fmla="*/ 5000 h 10000"/>
              <a:gd name="connsiteX2" fmla="*/ 9967 w 10000"/>
              <a:gd name="connsiteY2" fmla="*/ 0 h 10000"/>
              <a:gd name="connsiteX3" fmla="*/ 0 w 10000"/>
              <a:gd name="connsiteY3" fmla="*/ 0 h 10000"/>
              <a:gd name="connsiteX4" fmla="*/ 0 w 10000"/>
              <a:gd name="connsiteY4" fmla="*/ 10000 h 10000"/>
              <a:gd name="connsiteX5" fmla="*/ 9993 w 10000"/>
              <a:gd name="connsiteY5" fmla="*/ 10000 h 10000"/>
              <a:gd name="connsiteX6" fmla="*/ 9852 w 10000"/>
              <a:gd name="connsiteY6" fmla="*/ 6562 h 10000"/>
              <a:gd name="connsiteX0" fmla="*/ 9875 w 10000"/>
              <a:gd name="connsiteY0" fmla="*/ 4479 h 10000"/>
              <a:gd name="connsiteX1" fmla="*/ 10000 w 10000"/>
              <a:gd name="connsiteY1" fmla="*/ 5000 h 10000"/>
              <a:gd name="connsiteX2" fmla="*/ 9967 w 10000"/>
              <a:gd name="connsiteY2" fmla="*/ 0 h 10000"/>
              <a:gd name="connsiteX3" fmla="*/ 0 w 10000"/>
              <a:gd name="connsiteY3" fmla="*/ 0 h 10000"/>
              <a:gd name="connsiteX4" fmla="*/ 0 w 10000"/>
              <a:gd name="connsiteY4" fmla="*/ 10000 h 10000"/>
              <a:gd name="connsiteX5" fmla="*/ 9993 w 10000"/>
              <a:gd name="connsiteY5" fmla="*/ 10000 h 10000"/>
              <a:gd name="connsiteX6" fmla="*/ 9875 w 10000"/>
              <a:gd name="connsiteY6" fmla="*/ 4479 h 10000"/>
              <a:gd name="connsiteX0" fmla="*/ 9993 w 10736"/>
              <a:gd name="connsiteY0" fmla="*/ 10000 h 10000"/>
              <a:gd name="connsiteX1" fmla="*/ 10000 w 10736"/>
              <a:gd name="connsiteY1" fmla="*/ 5000 h 10000"/>
              <a:gd name="connsiteX2" fmla="*/ 9967 w 10736"/>
              <a:gd name="connsiteY2" fmla="*/ 0 h 10000"/>
              <a:gd name="connsiteX3" fmla="*/ 0 w 10736"/>
              <a:gd name="connsiteY3" fmla="*/ 0 h 10000"/>
              <a:gd name="connsiteX4" fmla="*/ 0 w 10736"/>
              <a:gd name="connsiteY4" fmla="*/ 10000 h 10000"/>
              <a:gd name="connsiteX5" fmla="*/ 9993 w 10736"/>
              <a:gd name="connsiteY5" fmla="*/ 10000 h 10000"/>
              <a:gd name="connsiteX0" fmla="*/ 9993 w 10022"/>
              <a:gd name="connsiteY0" fmla="*/ 10000 h 10541"/>
              <a:gd name="connsiteX1" fmla="*/ 10000 w 10022"/>
              <a:gd name="connsiteY1" fmla="*/ 5000 h 10541"/>
              <a:gd name="connsiteX2" fmla="*/ 9967 w 10022"/>
              <a:gd name="connsiteY2" fmla="*/ 0 h 10541"/>
              <a:gd name="connsiteX3" fmla="*/ 0 w 10022"/>
              <a:gd name="connsiteY3" fmla="*/ 0 h 10541"/>
              <a:gd name="connsiteX4" fmla="*/ 0 w 10022"/>
              <a:gd name="connsiteY4" fmla="*/ 10000 h 10541"/>
              <a:gd name="connsiteX5" fmla="*/ 9993 w 10022"/>
              <a:gd name="connsiteY5" fmla="*/ 10000 h 10541"/>
              <a:gd name="connsiteX0" fmla="*/ 9993 w 10736"/>
              <a:gd name="connsiteY0" fmla="*/ 10000 h 10962"/>
              <a:gd name="connsiteX1" fmla="*/ 10000 w 10736"/>
              <a:gd name="connsiteY1" fmla="*/ 5000 h 10962"/>
              <a:gd name="connsiteX2" fmla="*/ 9967 w 10736"/>
              <a:gd name="connsiteY2" fmla="*/ 0 h 10962"/>
              <a:gd name="connsiteX3" fmla="*/ 0 w 10736"/>
              <a:gd name="connsiteY3" fmla="*/ 0 h 10962"/>
              <a:gd name="connsiteX4" fmla="*/ 0 w 10736"/>
              <a:gd name="connsiteY4" fmla="*/ 10000 h 10962"/>
              <a:gd name="connsiteX5" fmla="*/ 9993 w 10736"/>
              <a:gd name="connsiteY5" fmla="*/ 10000 h 10962"/>
              <a:gd name="connsiteX0" fmla="*/ 9993 w 10736"/>
              <a:gd name="connsiteY0" fmla="*/ 10000 h 10740"/>
              <a:gd name="connsiteX1" fmla="*/ 10000 w 10736"/>
              <a:gd name="connsiteY1" fmla="*/ 5000 h 10740"/>
              <a:gd name="connsiteX2" fmla="*/ 9967 w 10736"/>
              <a:gd name="connsiteY2" fmla="*/ 0 h 10740"/>
              <a:gd name="connsiteX3" fmla="*/ 0 w 10736"/>
              <a:gd name="connsiteY3" fmla="*/ 0 h 10740"/>
              <a:gd name="connsiteX4" fmla="*/ 0 w 10736"/>
              <a:gd name="connsiteY4" fmla="*/ 10000 h 10740"/>
              <a:gd name="connsiteX5" fmla="*/ 9993 w 10736"/>
              <a:gd name="connsiteY5" fmla="*/ 10000 h 10740"/>
              <a:gd name="connsiteX0" fmla="*/ 9993 w 10000"/>
              <a:gd name="connsiteY0" fmla="*/ 10000 h 10740"/>
              <a:gd name="connsiteX1" fmla="*/ 10000 w 10000"/>
              <a:gd name="connsiteY1" fmla="*/ 5000 h 10740"/>
              <a:gd name="connsiteX2" fmla="*/ 9967 w 10000"/>
              <a:gd name="connsiteY2" fmla="*/ 0 h 10740"/>
              <a:gd name="connsiteX3" fmla="*/ 0 w 10000"/>
              <a:gd name="connsiteY3" fmla="*/ 0 h 10740"/>
              <a:gd name="connsiteX4" fmla="*/ 0 w 10000"/>
              <a:gd name="connsiteY4" fmla="*/ 10000 h 10740"/>
              <a:gd name="connsiteX5" fmla="*/ 9993 w 10000"/>
              <a:gd name="connsiteY5" fmla="*/ 10000 h 10740"/>
              <a:gd name="connsiteX0" fmla="*/ 9993 w 9993"/>
              <a:gd name="connsiteY0" fmla="*/ 10000 h 10740"/>
              <a:gd name="connsiteX1" fmla="*/ 9812 w 9993"/>
              <a:gd name="connsiteY1" fmla="*/ 3958 h 10740"/>
              <a:gd name="connsiteX2" fmla="*/ 9967 w 9993"/>
              <a:gd name="connsiteY2" fmla="*/ 0 h 10740"/>
              <a:gd name="connsiteX3" fmla="*/ 0 w 9993"/>
              <a:gd name="connsiteY3" fmla="*/ 0 h 10740"/>
              <a:gd name="connsiteX4" fmla="*/ 0 w 9993"/>
              <a:gd name="connsiteY4" fmla="*/ 10000 h 10740"/>
              <a:gd name="connsiteX5" fmla="*/ 9993 w 9993"/>
              <a:gd name="connsiteY5" fmla="*/ 10000 h 10740"/>
              <a:gd name="connsiteX0" fmla="*/ 10000 w 10010"/>
              <a:gd name="connsiteY0" fmla="*/ 9311 h 10000"/>
              <a:gd name="connsiteX1" fmla="*/ 10010 w 10010"/>
              <a:gd name="connsiteY1" fmla="*/ 4170 h 10000"/>
              <a:gd name="connsiteX2" fmla="*/ 9974 w 10010"/>
              <a:gd name="connsiteY2" fmla="*/ 0 h 10000"/>
              <a:gd name="connsiteX3" fmla="*/ 0 w 10010"/>
              <a:gd name="connsiteY3" fmla="*/ 0 h 10000"/>
              <a:gd name="connsiteX4" fmla="*/ 0 w 10010"/>
              <a:gd name="connsiteY4" fmla="*/ 9311 h 10000"/>
              <a:gd name="connsiteX5" fmla="*/ 10000 w 10010"/>
              <a:gd name="connsiteY5" fmla="*/ 9311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10" h="10000">
                <a:moveTo>
                  <a:pt x="10000" y="9311"/>
                </a:moveTo>
                <a:cubicBezTo>
                  <a:pt x="9998" y="9506"/>
                  <a:pt x="10014" y="5722"/>
                  <a:pt x="10010" y="4170"/>
                </a:cubicBezTo>
                <a:cubicBezTo>
                  <a:pt x="9999" y="2618"/>
                  <a:pt x="9985" y="1552"/>
                  <a:pt x="9974" y="0"/>
                </a:cubicBezTo>
                <a:lnTo>
                  <a:pt x="0" y="0"/>
                </a:lnTo>
                <a:lnTo>
                  <a:pt x="0" y="9311"/>
                </a:lnTo>
                <a:cubicBezTo>
                  <a:pt x="1666" y="10863"/>
                  <a:pt x="4999" y="9311"/>
                  <a:pt x="10000" y="9311"/>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Text Placeholder 26">
            <a:extLst>
              <a:ext uri="{FF2B5EF4-FFF2-40B4-BE49-F238E27FC236}">
                <a16:creationId xmlns:a16="http://schemas.microsoft.com/office/drawing/2014/main" id="{3C86F298-D7E2-4FBE-82F0-23654585659E}"/>
              </a:ext>
            </a:extLst>
          </p:cNvPr>
          <p:cNvSpPr>
            <a:spLocks noGrp="1"/>
          </p:cNvSpPr>
          <p:nvPr>
            <p:ph type="body" sz="quarter" idx="11" hasCustomPrompt="1"/>
          </p:nvPr>
        </p:nvSpPr>
        <p:spPr>
          <a:xfrm>
            <a:off x="2460999" y="5541541"/>
            <a:ext cx="3345656" cy="422275"/>
          </a:xfrm>
        </p:spPr>
        <p:txBody>
          <a:bodyPr>
            <a:normAutofit/>
          </a:bodyPr>
          <a:lstStyle>
            <a:lvl1pPr marL="0" indent="0" algn="r">
              <a:buNone/>
              <a:defRPr sz="12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365760" indent="0">
              <a:buNone/>
              <a:defRPr>
                <a:solidFill>
                  <a:schemeClr val="bg1"/>
                </a:solidFill>
              </a:defRPr>
            </a:lvl2pPr>
            <a:lvl3pPr marL="731520" indent="0">
              <a:buNone/>
              <a:defRPr>
                <a:solidFill>
                  <a:schemeClr val="bg1"/>
                </a:solidFill>
              </a:defRPr>
            </a:lvl3pPr>
            <a:lvl4pPr marL="1097280" indent="0">
              <a:buNone/>
              <a:defRPr>
                <a:solidFill>
                  <a:schemeClr val="bg1"/>
                </a:solidFill>
              </a:defRPr>
            </a:lvl4pPr>
            <a:lvl5pPr marL="1463040" indent="0">
              <a:buNone/>
              <a:defRPr>
                <a:solidFill>
                  <a:schemeClr val="bg1"/>
                </a:solidFill>
              </a:defRPr>
            </a:lvl5pPr>
          </a:lstStyle>
          <a:p>
            <a:pPr lvl="0"/>
            <a:r>
              <a:rPr lang="en-US"/>
              <a:t>[Job title]</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 Blue">
    <p:bg>
      <p:bgPr>
        <a:solidFill>
          <a:schemeClr val="tx1"/>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Blank">
    <p:bg>
      <p:bgPr>
        <a:solidFill>
          <a:schemeClr val="tx2">
            <a:lumMod val="50000"/>
          </a:schemeClr>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_Custom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03447" y="365125"/>
            <a:ext cx="3103353" cy="1325563"/>
          </a:xfrm>
        </p:spPr>
        <p:txBody>
          <a:bodyPr/>
          <a:lstStyle>
            <a:lvl1pPr>
              <a:defRPr>
                <a:solidFill>
                  <a:schemeClr val="tx1"/>
                </a:solidFill>
              </a:defRPr>
            </a:lvl1pPr>
          </a:lstStyle>
          <a:p>
            <a:r>
              <a:rPr lang="en-US"/>
              <a:t>Click to edit Master title style</a:t>
            </a:r>
          </a:p>
        </p:txBody>
      </p:sp>
      <p:sp>
        <p:nvSpPr>
          <p:cNvPr id="3" name="Rectangle 2">
            <a:extLst>
              <a:ext uri="{FF2B5EF4-FFF2-40B4-BE49-F238E27FC236}">
                <a16:creationId xmlns:a16="http://schemas.microsoft.com/office/drawing/2014/main" id="{8A0B3300-0BE5-4BEB-9CC4-0065B5212F73}"/>
              </a:ext>
            </a:extLst>
          </p:cNvPr>
          <p:cNvSpPr/>
          <p:nvPr userDrawn="1"/>
        </p:nvSpPr>
        <p:spPr>
          <a:xfrm>
            <a:off x="4051300" y="0"/>
            <a:ext cx="81407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ontent Placeholder 6"/>
          <p:cNvSpPr>
            <a:spLocks noGrp="1"/>
          </p:cNvSpPr>
          <p:nvPr>
            <p:ph sz="quarter" idx="10"/>
          </p:nvPr>
        </p:nvSpPr>
        <p:spPr>
          <a:xfrm>
            <a:off x="503238" y="2171700"/>
            <a:ext cx="3103562" cy="4152900"/>
          </a:xfrm>
        </p:spPr>
        <p:txBody>
          <a:bodyPr>
            <a:normAutofit/>
          </a:bodyPr>
          <a:lstStyle>
            <a:lvl1pPr marL="0" indent="0">
              <a:buNone/>
              <a:defRPr sz="1800">
                <a:solidFill>
                  <a:schemeClr val="tx2"/>
                </a:solidFill>
              </a:defRPr>
            </a:lvl1pPr>
            <a:lvl2pPr marL="365760" indent="0">
              <a:buNone/>
              <a:defRPr/>
            </a:lvl2pPr>
            <a:lvl3pPr marL="731520" indent="0">
              <a:buNone/>
              <a:defRPr/>
            </a:lvl3pPr>
            <a:lvl4pPr marL="1097280" indent="0">
              <a:buNone/>
              <a:defRPr/>
            </a:lvl4pPr>
            <a:lvl5pPr marL="1463040" indent="0">
              <a:buNone/>
              <a:defRPr/>
            </a:lvl5pPr>
          </a:lstStyle>
          <a:p>
            <a:pPr lvl="0"/>
            <a:r>
              <a:rPr lang="en-US"/>
              <a:t>Click to edit Master text styles</a:t>
            </a:r>
          </a:p>
        </p:txBody>
      </p:sp>
      <p:cxnSp>
        <p:nvCxnSpPr>
          <p:cNvPr id="5" name="Straight Connector 4"/>
          <p:cNvCxnSpPr/>
          <p:nvPr userDrawn="1"/>
        </p:nvCxnSpPr>
        <p:spPr>
          <a:xfrm>
            <a:off x="287079" y="1924493"/>
            <a:ext cx="3764221" cy="0"/>
          </a:xfrm>
          <a:prstGeom prst="line">
            <a:avLst/>
          </a:prstGeom>
          <a:ln w="44450">
            <a:solidFill>
              <a:srgbClr val="FFC000"/>
            </a:solidFill>
          </a:ln>
        </p:spPr>
        <p:style>
          <a:lnRef idx="1">
            <a:schemeClr val="accent1"/>
          </a:lnRef>
          <a:fillRef idx="0">
            <a:schemeClr val="accent1"/>
          </a:fillRef>
          <a:effectRef idx="0">
            <a:schemeClr val="accent1"/>
          </a:effectRef>
          <a:fontRef idx="minor">
            <a:schemeClr val="tx1"/>
          </a:fontRef>
        </p:style>
      </p:cxnSp>
      <p:pic>
        <p:nvPicPr>
          <p:cNvPr id="6" name="Graphic 5">
            <a:extLst>
              <a:ext uri="{FF2B5EF4-FFF2-40B4-BE49-F238E27FC236}">
                <a16:creationId xmlns:a16="http://schemas.microsoft.com/office/drawing/2014/main" id="{A445F694-BA73-DA4F-9DF6-1B375205756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637632" y="6272460"/>
            <a:ext cx="1283288" cy="494381"/>
          </a:xfrm>
          <a:prstGeom prst="rect">
            <a:avLst/>
          </a:prstGeom>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_Custom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03447" y="365125"/>
            <a:ext cx="3103353" cy="1325563"/>
          </a:xfrm>
        </p:spPr>
        <p:txBody>
          <a:bodyPr/>
          <a:lstStyle>
            <a:lvl1pPr>
              <a:defRPr>
                <a:solidFill>
                  <a:schemeClr val="bg1"/>
                </a:solidFill>
              </a:defRPr>
            </a:lvl1pPr>
          </a:lstStyle>
          <a:p>
            <a:r>
              <a:rPr lang="en-US"/>
              <a:t>Master title style</a:t>
            </a:r>
          </a:p>
        </p:txBody>
      </p:sp>
      <p:sp>
        <p:nvSpPr>
          <p:cNvPr id="3" name="Rectangle 2">
            <a:extLst>
              <a:ext uri="{FF2B5EF4-FFF2-40B4-BE49-F238E27FC236}">
                <a16:creationId xmlns:a16="http://schemas.microsoft.com/office/drawing/2014/main" id="{8A0B3300-0BE5-4BEB-9CC4-0065B5212F73}"/>
              </a:ext>
            </a:extLst>
          </p:cNvPr>
          <p:cNvSpPr/>
          <p:nvPr userDrawn="1"/>
        </p:nvSpPr>
        <p:spPr>
          <a:xfrm>
            <a:off x="4051300" y="0"/>
            <a:ext cx="81407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ontent Placeholder 6"/>
          <p:cNvSpPr>
            <a:spLocks noGrp="1"/>
          </p:cNvSpPr>
          <p:nvPr>
            <p:ph sz="quarter" idx="10"/>
          </p:nvPr>
        </p:nvSpPr>
        <p:spPr>
          <a:xfrm>
            <a:off x="503238" y="2171700"/>
            <a:ext cx="3103562" cy="4152900"/>
          </a:xfrm>
        </p:spPr>
        <p:txBody>
          <a:bodyPr>
            <a:normAutofit/>
          </a:bodyPr>
          <a:lstStyle>
            <a:lvl1pPr marL="0" indent="0">
              <a:buNone/>
              <a:defRPr sz="1800">
                <a:solidFill>
                  <a:schemeClr val="bg1"/>
                </a:solidFill>
              </a:defRPr>
            </a:lvl1pPr>
            <a:lvl2pPr marL="365760" indent="0">
              <a:buNone/>
              <a:defRPr/>
            </a:lvl2pPr>
            <a:lvl3pPr marL="731520" indent="0">
              <a:buNone/>
              <a:defRPr/>
            </a:lvl3pPr>
            <a:lvl4pPr marL="1097280" indent="0">
              <a:buNone/>
              <a:defRPr/>
            </a:lvl4pPr>
            <a:lvl5pPr marL="1463040" indent="0">
              <a:buNone/>
              <a:defRPr/>
            </a:lvl5pPr>
          </a:lstStyle>
          <a:p>
            <a:pPr lvl="0"/>
            <a:r>
              <a:rPr lang="en-US"/>
              <a:t>Click to edit Master text styles</a:t>
            </a:r>
          </a:p>
        </p:txBody>
      </p:sp>
      <p:cxnSp>
        <p:nvCxnSpPr>
          <p:cNvPr id="9" name="Straight Connector 8"/>
          <p:cNvCxnSpPr/>
          <p:nvPr userDrawn="1"/>
        </p:nvCxnSpPr>
        <p:spPr>
          <a:xfrm>
            <a:off x="287079" y="1924493"/>
            <a:ext cx="3764221" cy="0"/>
          </a:xfrm>
          <a:prstGeom prst="line">
            <a:avLst/>
          </a:prstGeom>
          <a:ln w="44450">
            <a:solidFill>
              <a:srgbClr val="FE663B"/>
            </a:solidFill>
          </a:ln>
        </p:spPr>
        <p:style>
          <a:lnRef idx="1">
            <a:schemeClr val="accent1"/>
          </a:lnRef>
          <a:fillRef idx="0">
            <a:schemeClr val="accent1"/>
          </a:fillRef>
          <a:effectRef idx="0">
            <a:schemeClr val="accent1"/>
          </a:effectRef>
          <a:fontRef idx="minor">
            <a:schemeClr val="tx1"/>
          </a:fontRef>
        </p:style>
      </p:cxnSp>
      <p:pic>
        <p:nvPicPr>
          <p:cNvPr id="6" name="Graphic 5">
            <a:extLst>
              <a:ext uri="{FF2B5EF4-FFF2-40B4-BE49-F238E27FC236}">
                <a16:creationId xmlns:a16="http://schemas.microsoft.com/office/drawing/2014/main" id="{D3FE8917-ED19-0B41-911F-AF0EA731E7F5}"/>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637632" y="6272460"/>
            <a:ext cx="1283288" cy="494381"/>
          </a:xfrm>
          <a:prstGeom prst="rect">
            <a:avLst/>
          </a:prstGeom>
        </p:spPr>
      </p:pic>
    </p:spTree>
    <p:extLst>
      <p:ext uri="{BB962C8B-B14F-4D97-AF65-F5344CB8AC3E}">
        <p14:creationId xmlns:p14="http://schemas.microsoft.com/office/powerpoint/2010/main" val="112944175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0_Custom Layout">
    <p:bg>
      <p:bgPr>
        <a:solidFill>
          <a:srgbClr val="1A3B5B"/>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03447" y="365125"/>
            <a:ext cx="3103353" cy="1325563"/>
          </a:xfrm>
        </p:spPr>
        <p:txBody>
          <a:bodyPr/>
          <a:lstStyle>
            <a:lvl1pPr>
              <a:defRPr>
                <a:solidFill>
                  <a:srgbClr val="D4E6F4"/>
                </a:solidFill>
              </a:defRPr>
            </a:lvl1pPr>
          </a:lstStyle>
          <a:p>
            <a:r>
              <a:rPr lang="en-US"/>
              <a:t>Master title style</a:t>
            </a:r>
          </a:p>
        </p:txBody>
      </p:sp>
      <p:sp>
        <p:nvSpPr>
          <p:cNvPr id="3" name="Rectangle 2">
            <a:extLst>
              <a:ext uri="{FF2B5EF4-FFF2-40B4-BE49-F238E27FC236}">
                <a16:creationId xmlns:a16="http://schemas.microsoft.com/office/drawing/2014/main" id="{8A0B3300-0BE5-4BEB-9CC4-0065B5212F73}"/>
              </a:ext>
            </a:extLst>
          </p:cNvPr>
          <p:cNvSpPr/>
          <p:nvPr userDrawn="1"/>
        </p:nvSpPr>
        <p:spPr>
          <a:xfrm>
            <a:off x="4051300" y="0"/>
            <a:ext cx="81407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ontent Placeholder 6"/>
          <p:cNvSpPr>
            <a:spLocks noGrp="1"/>
          </p:cNvSpPr>
          <p:nvPr>
            <p:ph sz="quarter" idx="10"/>
          </p:nvPr>
        </p:nvSpPr>
        <p:spPr>
          <a:xfrm>
            <a:off x="503238" y="2171700"/>
            <a:ext cx="3103562" cy="4152900"/>
          </a:xfrm>
        </p:spPr>
        <p:txBody>
          <a:bodyPr>
            <a:normAutofit/>
          </a:bodyPr>
          <a:lstStyle>
            <a:lvl1pPr marL="0" indent="0">
              <a:buNone/>
              <a:defRPr sz="1800">
                <a:solidFill>
                  <a:schemeClr val="bg1"/>
                </a:solidFill>
              </a:defRPr>
            </a:lvl1pPr>
            <a:lvl2pPr marL="365760" indent="0">
              <a:buNone/>
              <a:defRPr/>
            </a:lvl2pPr>
            <a:lvl3pPr marL="731520" indent="0">
              <a:buNone/>
              <a:defRPr/>
            </a:lvl3pPr>
            <a:lvl4pPr marL="1097280" indent="0">
              <a:buNone/>
              <a:defRPr/>
            </a:lvl4pPr>
            <a:lvl5pPr marL="1463040" indent="0">
              <a:buNone/>
              <a:defRPr/>
            </a:lvl5pPr>
          </a:lstStyle>
          <a:p>
            <a:pPr lvl="0"/>
            <a:r>
              <a:rPr lang="en-US"/>
              <a:t>Click to edit Master text styles</a:t>
            </a:r>
          </a:p>
        </p:txBody>
      </p:sp>
      <p:cxnSp>
        <p:nvCxnSpPr>
          <p:cNvPr id="9" name="Straight Connector 8"/>
          <p:cNvCxnSpPr/>
          <p:nvPr userDrawn="1"/>
        </p:nvCxnSpPr>
        <p:spPr>
          <a:xfrm>
            <a:off x="287079" y="1924493"/>
            <a:ext cx="3764221" cy="0"/>
          </a:xfrm>
          <a:prstGeom prst="line">
            <a:avLst/>
          </a:prstGeom>
          <a:ln w="44450">
            <a:solidFill>
              <a:srgbClr val="FE663B"/>
            </a:solidFill>
          </a:ln>
        </p:spPr>
        <p:style>
          <a:lnRef idx="1">
            <a:schemeClr val="accent1"/>
          </a:lnRef>
          <a:fillRef idx="0">
            <a:schemeClr val="accent1"/>
          </a:fillRef>
          <a:effectRef idx="0">
            <a:schemeClr val="accent1"/>
          </a:effectRef>
          <a:fontRef idx="minor">
            <a:schemeClr val="tx1"/>
          </a:fontRef>
        </p:style>
      </p:cxnSp>
      <p:pic>
        <p:nvPicPr>
          <p:cNvPr id="6" name="Graphic 5">
            <a:extLst>
              <a:ext uri="{FF2B5EF4-FFF2-40B4-BE49-F238E27FC236}">
                <a16:creationId xmlns:a16="http://schemas.microsoft.com/office/drawing/2014/main" id="{D3FE8917-ED19-0B41-911F-AF0EA731E7F5}"/>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637632" y="6272460"/>
            <a:ext cx="1283288" cy="494381"/>
          </a:xfrm>
          <a:prstGeom prst="rect">
            <a:avLst/>
          </a:prstGeom>
        </p:spPr>
      </p:pic>
    </p:spTree>
    <p:extLst>
      <p:ext uri="{BB962C8B-B14F-4D97-AF65-F5344CB8AC3E}">
        <p14:creationId xmlns:p14="http://schemas.microsoft.com/office/powerpoint/2010/main" val="293048706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5_Custom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03447" y="365125"/>
            <a:ext cx="6105509" cy="1582207"/>
          </a:xfrm>
        </p:spPr>
        <p:txBody>
          <a:bodyPr/>
          <a:lstStyle>
            <a:lvl1pPr>
              <a:defRPr>
                <a:solidFill>
                  <a:srgbClr val="1A3B5B"/>
                </a:solidFill>
              </a:defRPr>
            </a:lvl1pPr>
          </a:lstStyle>
          <a:p>
            <a:r>
              <a:rPr lang="en-US"/>
              <a:t>Click to edit Master title</a:t>
            </a:r>
          </a:p>
        </p:txBody>
      </p:sp>
      <p:sp>
        <p:nvSpPr>
          <p:cNvPr id="3" name="Rectangle 2">
            <a:extLst>
              <a:ext uri="{FF2B5EF4-FFF2-40B4-BE49-F238E27FC236}">
                <a16:creationId xmlns:a16="http://schemas.microsoft.com/office/drawing/2014/main" id="{8A0B3300-0BE5-4BEB-9CC4-0065B5212F73}"/>
              </a:ext>
            </a:extLst>
          </p:cNvPr>
          <p:cNvSpPr/>
          <p:nvPr userDrawn="1"/>
        </p:nvSpPr>
        <p:spPr>
          <a:xfrm>
            <a:off x="6980663" y="0"/>
            <a:ext cx="5211337"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ontent Placeholder 6"/>
          <p:cNvSpPr>
            <a:spLocks noGrp="1"/>
          </p:cNvSpPr>
          <p:nvPr>
            <p:ph sz="quarter" idx="10"/>
          </p:nvPr>
        </p:nvSpPr>
        <p:spPr>
          <a:xfrm>
            <a:off x="503238" y="2641600"/>
            <a:ext cx="6105718" cy="3682999"/>
          </a:xfrm>
        </p:spPr>
        <p:txBody>
          <a:bodyPr>
            <a:normAutofit/>
          </a:bodyPr>
          <a:lstStyle>
            <a:lvl1pPr marL="0" indent="0">
              <a:buNone/>
              <a:defRPr sz="1800">
                <a:solidFill>
                  <a:schemeClr val="accent1">
                    <a:lumMod val="10000"/>
                  </a:schemeClr>
                </a:solidFill>
              </a:defRPr>
            </a:lvl1pPr>
            <a:lvl2pPr marL="365760" indent="0">
              <a:buNone/>
              <a:defRPr/>
            </a:lvl2pPr>
            <a:lvl3pPr marL="731520" indent="0">
              <a:buNone/>
              <a:defRPr/>
            </a:lvl3pPr>
            <a:lvl4pPr marL="1097280" indent="0">
              <a:buNone/>
              <a:defRPr/>
            </a:lvl4pPr>
            <a:lvl5pPr marL="1463040" indent="0">
              <a:buNone/>
              <a:defRPr/>
            </a:lvl5pPr>
          </a:lstStyle>
          <a:p>
            <a:pPr lvl="0"/>
            <a:r>
              <a:rPr lang="en-US"/>
              <a:t>Click to edit Master text styles</a:t>
            </a:r>
          </a:p>
        </p:txBody>
      </p:sp>
      <p:cxnSp>
        <p:nvCxnSpPr>
          <p:cNvPr id="9" name="Straight Connector 8"/>
          <p:cNvCxnSpPr/>
          <p:nvPr userDrawn="1"/>
        </p:nvCxnSpPr>
        <p:spPr>
          <a:xfrm>
            <a:off x="503238" y="2231771"/>
            <a:ext cx="3764221" cy="0"/>
          </a:xfrm>
          <a:prstGeom prst="line">
            <a:avLst/>
          </a:prstGeom>
          <a:ln w="44450">
            <a:solidFill>
              <a:srgbClr val="FE663B"/>
            </a:solidFill>
          </a:ln>
        </p:spPr>
        <p:style>
          <a:lnRef idx="1">
            <a:schemeClr val="accent1"/>
          </a:lnRef>
          <a:fillRef idx="0">
            <a:schemeClr val="accent1"/>
          </a:fillRef>
          <a:effectRef idx="0">
            <a:schemeClr val="accent1"/>
          </a:effectRef>
          <a:fontRef idx="minor">
            <a:schemeClr val="tx1"/>
          </a:fontRef>
        </p:style>
      </p:cxnSp>
      <p:pic>
        <p:nvPicPr>
          <p:cNvPr id="10" name="Graphic 9">
            <a:extLst>
              <a:ext uri="{FF2B5EF4-FFF2-40B4-BE49-F238E27FC236}">
                <a16:creationId xmlns:a16="http://schemas.microsoft.com/office/drawing/2014/main" id="{10A84F99-6D55-1344-B834-4B696D345496}"/>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0474" y="6281931"/>
            <a:ext cx="1060932" cy="40872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66AB78-4592-2941-894F-7686F3475CE6}"/>
              </a:ext>
            </a:extLst>
          </p:cNvPr>
          <p:cNvSpPr>
            <a:spLocks noGrp="1"/>
          </p:cNvSpPr>
          <p:nvPr>
            <p:ph type="title"/>
          </p:nvPr>
        </p:nvSpPr>
        <p:spPr>
          <a:xfrm>
            <a:off x="1184343" y="2353583"/>
            <a:ext cx="5159829" cy="1565275"/>
          </a:xfrm>
        </p:spPr>
        <p:txBody>
          <a:bodyPr/>
          <a:lstStyle>
            <a:lvl1pPr>
              <a:defRPr b="1" i="0">
                <a:latin typeface="Open Sans" panose="020B0606030504020204" pitchFamily="34" charset="0"/>
                <a:ea typeface="Open Sans" panose="020B0606030504020204" pitchFamily="34" charset="0"/>
                <a:cs typeface="Open Sans" panose="020B0606030504020204" pitchFamily="34" charset="0"/>
              </a:defRPr>
            </a:lvl1pPr>
          </a:lstStyle>
          <a:p>
            <a:r>
              <a:rPr lang="en-US"/>
              <a:t>Click to edit Master title style</a:t>
            </a:r>
          </a:p>
        </p:txBody>
      </p:sp>
      <p:pic>
        <p:nvPicPr>
          <p:cNvPr id="5" name="Graphic 4">
            <a:extLst>
              <a:ext uri="{FF2B5EF4-FFF2-40B4-BE49-F238E27FC236}">
                <a16:creationId xmlns:a16="http://schemas.microsoft.com/office/drawing/2014/main" id="{BF90B608-39F4-8C4A-ADEF-6FA5EF5542B5}"/>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199023" y="-1632857"/>
            <a:ext cx="5454581" cy="10145486"/>
          </a:xfrm>
          <a:prstGeom prst="rect">
            <a:avLst/>
          </a:prstGeom>
        </p:spPr>
      </p:pic>
      <p:pic>
        <p:nvPicPr>
          <p:cNvPr id="14" name="Graphic 13">
            <a:extLst>
              <a:ext uri="{FF2B5EF4-FFF2-40B4-BE49-F238E27FC236}">
                <a16:creationId xmlns:a16="http://schemas.microsoft.com/office/drawing/2014/main" id="{C14B5255-FF06-BD4C-8536-329CCB142539}"/>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84342" y="846671"/>
            <a:ext cx="3911557" cy="1506912"/>
          </a:xfrm>
          <a:prstGeom prst="rect">
            <a:avLst/>
          </a:prstGeom>
        </p:spPr>
      </p:pic>
      <p:sp>
        <p:nvSpPr>
          <p:cNvPr id="10" name="Subtitle 2">
            <a:extLst>
              <a:ext uri="{FF2B5EF4-FFF2-40B4-BE49-F238E27FC236}">
                <a16:creationId xmlns:a16="http://schemas.microsoft.com/office/drawing/2014/main" id="{55BD21D7-1402-AF4B-9292-02DECEE52F55}"/>
              </a:ext>
            </a:extLst>
          </p:cNvPr>
          <p:cNvSpPr>
            <a:spLocks noGrp="1"/>
          </p:cNvSpPr>
          <p:nvPr>
            <p:ph type="subTitle" idx="1" hasCustomPrompt="1"/>
          </p:nvPr>
        </p:nvSpPr>
        <p:spPr>
          <a:xfrm>
            <a:off x="1915883" y="4618041"/>
            <a:ext cx="3840460" cy="369459"/>
          </a:xfrm>
        </p:spPr>
        <p:txBody>
          <a:bodyPr>
            <a:noAutofit/>
          </a:bodyPr>
          <a:lstStyle>
            <a:lvl1pPr marL="0" indent="0" algn="l">
              <a:buNone/>
              <a:defRPr sz="2000" b="1" i="0">
                <a:solidFill>
                  <a:srgbClr val="1A3B5B"/>
                </a:solidFill>
                <a:latin typeface="Open Sans" panose="020B0606030504020204" pitchFamily="34" charset="0"/>
                <a:ea typeface="Open Sans" panose="020B0606030504020204" pitchFamily="34" charset="0"/>
                <a:cs typeface="Open Sans" panose="020B06060305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a:t>
            </a:r>
            <a:r>
              <a:rPr lang="en-US" err="1"/>
              <a:t>Firstname</a:t>
            </a:r>
            <a:r>
              <a:rPr lang="en-US"/>
              <a:t> </a:t>
            </a:r>
            <a:r>
              <a:rPr lang="en-US" err="1"/>
              <a:t>Lastname</a:t>
            </a:r>
            <a:r>
              <a:rPr lang="en-US"/>
              <a:t>]</a:t>
            </a:r>
          </a:p>
        </p:txBody>
      </p:sp>
      <p:sp>
        <p:nvSpPr>
          <p:cNvPr id="12" name="Text Placeholder 26">
            <a:extLst>
              <a:ext uri="{FF2B5EF4-FFF2-40B4-BE49-F238E27FC236}">
                <a16:creationId xmlns:a16="http://schemas.microsoft.com/office/drawing/2014/main" id="{3DAF7C43-BA20-B74E-AA45-F531909B6B0D}"/>
              </a:ext>
            </a:extLst>
          </p:cNvPr>
          <p:cNvSpPr>
            <a:spLocks noGrp="1"/>
          </p:cNvSpPr>
          <p:nvPr>
            <p:ph type="body" sz="quarter" idx="11" hasCustomPrompt="1"/>
          </p:nvPr>
        </p:nvSpPr>
        <p:spPr>
          <a:xfrm>
            <a:off x="1915881" y="5132643"/>
            <a:ext cx="3840461" cy="422275"/>
          </a:xfrm>
        </p:spPr>
        <p:txBody>
          <a:bodyPr>
            <a:normAutofit/>
          </a:bodyPr>
          <a:lstStyle>
            <a:lvl1pPr marL="0" indent="0">
              <a:buNone/>
              <a:defRPr sz="1600" b="0" i="1">
                <a:solidFill>
                  <a:srgbClr val="1A3B5B"/>
                </a:solidFill>
                <a:latin typeface="Open Sans" panose="020B0606030504020204" pitchFamily="34" charset="0"/>
                <a:ea typeface="Open Sans" panose="020B0606030504020204" pitchFamily="34" charset="0"/>
                <a:cs typeface="Open Sans" panose="020B0606030504020204" pitchFamily="34" charset="0"/>
              </a:defRPr>
            </a:lvl1pPr>
            <a:lvl2pPr marL="365760" indent="0">
              <a:buNone/>
              <a:defRPr>
                <a:solidFill>
                  <a:schemeClr val="bg1"/>
                </a:solidFill>
              </a:defRPr>
            </a:lvl2pPr>
            <a:lvl3pPr marL="731520" indent="0">
              <a:buNone/>
              <a:defRPr>
                <a:solidFill>
                  <a:schemeClr val="bg1"/>
                </a:solidFill>
              </a:defRPr>
            </a:lvl3pPr>
            <a:lvl4pPr marL="1097280" indent="0">
              <a:buNone/>
              <a:defRPr>
                <a:solidFill>
                  <a:schemeClr val="bg1"/>
                </a:solidFill>
              </a:defRPr>
            </a:lvl4pPr>
            <a:lvl5pPr marL="1463040" indent="0">
              <a:buNone/>
              <a:defRPr>
                <a:solidFill>
                  <a:schemeClr val="bg1"/>
                </a:solidFill>
              </a:defRPr>
            </a:lvl5pPr>
          </a:lstStyle>
          <a:p>
            <a:pPr lvl="0"/>
            <a:r>
              <a:rPr lang="en-US"/>
              <a:t>[Job title]</a:t>
            </a:r>
          </a:p>
        </p:txBody>
      </p:sp>
      <p:pic>
        <p:nvPicPr>
          <p:cNvPr id="15" name="Graphic 14" descr="User outline">
            <a:extLst>
              <a:ext uri="{FF2B5EF4-FFF2-40B4-BE49-F238E27FC236}">
                <a16:creationId xmlns:a16="http://schemas.microsoft.com/office/drawing/2014/main" id="{BFC95C72-7D55-5646-AAF4-42396D24A0A7}"/>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01483" y="4583949"/>
            <a:ext cx="914400" cy="914400"/>
          </a:xfrm>
          <a:prstGeom prst="rect">
            <a:avLst/>
          </a:prstGeom>
        </p:spPr>
      </p:pic>
    </p:spTree>
    <p:extLst>
      <p:ext uri="{BB962C8B-B14F-4D97-AF65-F5344CB8AC3E}">
        <p14:creationId xmlns:p14="http://schemas.microsoft.com/office/powerpoint/2010/main" val="144249866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20F5B4-39D8-4129-9214-8F3393F62F4B}"/>
              </a:ext>
            </a:extLst>
          </p:cNvPr>
          <p:cNvSpPr>
            <a:spLocks noGrp="1"/>
          </p:cNvSpPr>
          <p:nvPr>
            <p:ph type="title" hasCustomPrompt="1"/>
          </p:nvPr>
        </p:nvSpPr>
        <p:spPr>
          <a:xfrm>
            <a:off x="1066800" y="365125"/>
            <a:ext cx="10058400" cy="1325563"/>
          </a:xfrm>
        </p:spPr>
        <p:txBody>
          <a:bodyPr anchor="b" anchorCtr="0"/>
          <a:lstStyle>
            <a:lvl1pPr>
              <a:defRPr/>
            </a:lvl1pPr>
          </a:lstStyle>
          <a:p>
            <a:r>
              <a:rPr lang="en-US"/>
              <a:t>[Click to edit Master title style]</a:t>
            </a:r>
          </a:p>
        </p:txBody>
      </p:sp>
      <p:sp>
        <p:nvSpPr>
          <p:cNvPr id="3" name="Content Placeholder 2">
            <a:extLst>
              <a:ext uri="{FF2B5EF4-FFF2-40B4-BE49-F238E27FC236}">
                <a16:creationId xmlns:a16="http://schemas.microsoft.com/office/drawing/2014/main" id="{9809B8B1-BEA4-400F-985B-DEF0895F4182}"/>
              </a:ext>
            </a:extLst>
          </p:cNvPr>
          <p:cNvSpPr>
            <a:spLocks noGrp="1"/>
          </p:cNvSpPr>
          <p:nvPr>
            <p:ph idx="1"/>
          </p:nvPr>
        </p:nvSpPr>
        <p:spPr/>
        <p:txBody>
          <a:bodyPr/>
          <a:lstStyle>
            <a:lvl1pPr>
              <a:buClr>
                <a:srgbClr val="EB4D00"/>
              </a:buClr>
              <a:defRPr/>
            </a:lvl1pPr>
            <a:lvl2pPr>
              <a:buClr>
                <a:srgbClr val="EB4D00"/>
              </a:buClr>
              <a:defRPr/>
            </a:lvl2pPr>
            <a:lvl3pPr>
              <a:buClr>
                <a:srgbClr val="EB4D00"/>
              </a:buClr>
              <a:defRPr/>
            </a:lvl3pPr>
            <a:lvl4pPr>
              <a:buClr>
                <a:srgbClr val="EB4D00"/>
              </a:buClr>
              <a:defRPr/>
            </a:lvl4pPr>
            <a:lvl5pPr>
              <a:buClr>
                <a:srgbClr val="EB4D00"/>
              </a:buCl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 name="Graphic 3">
            <a:extLst>
              <a:ext uri="{FF2B5EF4-FFF2-40B4-BE49-F238E27FC236}">
                <a16:creationId xmlns:a16="http://schemas.microsoft.com/office/drawing/2014/main" id="{B3507D84-A691-5743-BDA3-2A405961D2F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637632" y="6272460"/>
            <a:ext cx="1283288" cy="494381"/>
          </a:xfrm>
          <a:prstGeom prst="rect">
            <a:avLst/>
          </a:prstGeom>
        </p:spPr>
      </p:pic>
    </p:spTree>
    <p:extLst>
      <p:ext uri="{BB962C8B-B14F-4D97-AF65-F5344CB8AC3E}">
        <p14:creationId xmlns:p14="http://schemas.microsoft.com/office/powerpoint/2010/main" val="283220696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Section Blu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20F5B4-39D8-4129-9214-8F3393F62F4B}"/>
              </a:ext>
            </a:extLst>
          </p:cNvPr>
          <p:cNvSpPr>
            <a:spLocks noGrp="1"/>
          </p:cNvSpPr>
          <p:nvPr>
            <p:ph type="title" hasCustomPrompt="1"/>
          </p:nvPr>
        </p:nvSpPr>
        <p:spPr>
          <a:xfrm>
            <a:off x="1066800" y="365125"/>
            <a:ext cx="10058400" cy="1325563"/>
          </a:xfrm>
        </p:spPr>
        <p:txBody>
          <a:bodyPr anchor="b" anchorCtr="0"/>
          <a:lstStyle>
            <a:lvl1pPr>
              <a:defRPr/>
            </a:lvl1pPr>
          </a:lstStyle>
          <a:p>
            <a:r>
              <a:rPr lang="en-US"/>
              <a:t>[Click to edit Master title style]</a:t>
            </a:r>
          </a:p>
        </p:txBody>
      </p:sp>
      <p:sp>
        <p:nvSpPr>
          <p:cNvPr id="3" name="Content Placeholder 2">
            <a:extLst>
              <a:ext uri="{FF2B5EF4-FFF2-40B4-BE49-F238E27FC236}">
                <a16:creationId xmlns:a16="http://schemas.microsoft.com/office/drawing/2014/main" id="{9809B8B1-BEA4-400F-985B-DEF0895F4182}"/>
              </a:ext>
            </a:extLst>
          </p:cNvPr>
          <p:cNvSpPr>
            <a:spLocks noGrp="1"/>
          </p:cNvSpPr>
          <p:nvPr>
            <p:ph idx="1" hasCustomPrompt="1"/>
          </p:nvPr>
        </p:nvSpPr>
        <p:spPr>
          <a:xfrm>
            <a:off x="1066800" y="2254827"/>
            <a:ext cx="10058400" cy="3922136"/>
          </a:xfrm>
        </p:spPr>
        <p:txBody>
          <a:bodyPr numCol="1"/>
          <a:lstStyle>
            <a:lvl1pPr>
              <a:buClr>
                <a:srgbClr val="3877BB"/>
              </a:buClr>
              <a:defRPr/>
            </a:lvl1pPr>
            <a:lvl2pPr>
              <a:buClr>
                <a:srgbClr val="3877BB"/>
              </a:buClr>
              <a:defRPr/>
            </a:lvl2pPr>
            <a:lvl3pPr>
              <a:buClr>
                <a:srgbClr val="3877BB"/>
              </a:buClr>
              <a:defRPr/>
            </a:lvl3pPr>
            <a:lvl4pPr>
              <a:buClr>
                <a:srgbClr val="3877BB"/>
              </a:buClr>
              <a:defRPr/>
            </a:lvl4pPr>
            <a:lvl5pPr>
              <a:buClr>
                <a:srgbClr val="3877BB"/>
              </a:buCl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Graphic 4">
            <a:extLst>
              <a:ext uri="{FF2B5EF4-FFF2-40B4-BE49-F238E27FC236}">
                <a16:creationId xmlns:a16="http://schemas.microsoft.com/office/drawing/2014/main" id="{F939BEAD-F09B-C346-9D18-25CAAF45EE3B}"/>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637632" y="6272460"/>
            <a:ext cx="1283288" cy="494381"/>
          </a:xfrm>
          <a:prstGeom prst="rect">
            <a:avLst/>
          </a:prstGeom>
        </p:spPr>
      </p:pic>
      <p:sp>
        <p:nvSpPr>
          <p:cNvPr id="12" name="Rectangle 11">
            <a:extLst>
              <a:ext uri="{FF2B5EF4-FFF2-40B4-BE49-F238E27FC236}">
                <a16:creationId xmlns:a16="http://schemas.microsoft.com/office/drawing/2014/main" id="{B43224D9-F0FF-7F49-8041-6C67929333C8}"/>
              </a:ext>
            </a:extLst>
          </p:cNvPr>
          <p:cNvSpPr/>
          <p:nvPr userDrawn="1"/>
        </p:nvSpPr>
        <p:spPr>
          <a:xfrm>
            <a:off x="1" y="0"/>
            <a:ext cx="503430" cy="6858000"/>
          </a:xfrm>
          <a:prstGeom prst="rect">
            <a:avLst/>
          </a:prstGeom>
          <a:solidFill>
            <a:srgbClr val="EB4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Diagonal Stripe 13">
            <a:extLst>
              <a:ext uri="{FF2B5EF4-FFF2-40B4-BE49-F238E27FC236}">
                <a16:creationId xmlns:a16="http://schemas.microsoft.com/office/drawing/2014/main" id="{FBA41FFF-7DFC-094C-96A5-36C884F2F375}"/>
              </a:ext>
            </a:extLst>
          </p:cNvPr>
          <p:cNvSpPr/>
          <p:nvPr userDrawn="1"/>
        </p:nvSpPr>
        <p:spPr>
          <a:xfrm rot="9208565">
            <a:off x="-744382" y="1472083"/>
            <a:ext cx="2346070" cy="4775013"/>
          </a:xfrm>
          <a:prstGeom prst="diagStripe">
            <a:avLst>
              <a:gd name="adj" fmla="val 86230"/>
            </a:avLst>
          </a:prstGeom>
          <a:solidFill>
            <a:srgbClr val="EB4D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5_Section Blue">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F939BEAD-F09B-C346-9D18-25CAAF45EE3B}"/>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637632" y="6272460"/>
            <a:ext cx="1283288" cy="494381"/>
          </a:xfrm>
          <a:prstGeom prst="rect">
            <a:avLst/>
          </a:prstGeom>
        </p:spPr>
      </p:pic>
      <p:sp>
        <p:nvSpPr>
          <p:cNvPr id="11" name="Diagonal Stripe 10">
            <a:extLst>
              <a:ext uri="{FF2B5EF4-FFF2-40B4-BE49-F238E27FC236}">
                <a16:creationId xmlns:a16="http://schemas.microsoft.com/office/drawing/2014/main" id="{F4D2313D-445B-1749-9332-140F28D8FA48}"/>
              </a:ext>
            </a:extLst>
          </p:cNvPr>
          <p:cNvSpPr/>
          <p:nvPr userDrawn="1"/>
        </p:nvSpPr>
        <p:spPr>
          <a:xfrm rot="9208565">
            <a:off x="-744382" y="1472083"/>
            <a:ext cx="2346070" cy="4775013"/>
          </a:xfrm>
          <a:prstGeom prst="diagStripe">
            <a:avLst>
              <a:gd name="adj" fmla="val 86230"/>
            </a:avLst>
          </a:prstGeom>
          <a:solidFill>
            <a:srgbClr val="EB4D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Content Placeholder 2">
            <a:extLst>
              <a:ext uri="{FF2B5EF4-FFF2-40B4-BE49-F238E27FC236}">
                <a16:creationId xmlns:a16="http://schemas.microsoft.com/office/drawing/2014/main" id="{CFCB8FB9-1DFE-DF48-B927-892C67DADE00}"/>
              </a:ext>
            </a:extLst>
          </p:cNvPr>
          <p:cNvSpPr>
            <a:spLocks noGrp="1"/>
          </p:cNvSpPr>
          <p:nvPr>
            <p:ph idx="1" hasCustomPrompt="1"/>
          </p:nvPr>
        </p:nvSpPr>
        <p:spPr>
          <a:xfrm>
            <a:off x="1066799" y="2254827"/>
            <a:ext cx="8131791" cy="3922136"/>
          </a:xfrm>
        </p:spPr>
        <p:txBody>
          <a:bodyPr numCol="1"/>
          <a:lstStyle>
            <a:lvl1pPr>
              <a:buClr>
                <a:srgbClr val="3877BB"/>
              </a:buClr>
              <a:defRPr>
                <a:solidFill>
                  <a:schemeClr val="accent1">
                    <a:lumMod val="10000"/>
                  </a:schemeClr>
                </a:solidFill>
              </a:defRPr>
            </a:lvl1pPr>
            <a:lvl2pPr>
              <a:buClr>
                <a:srgbClr val="3877BB"/>
              </a:buClr>
              <a:defRPr>
                <a:solidFill>
                  <a:schemeClr val="accent1">
                    <a:lumMod val="10000"/>
                  </a:schemeClr>
                </a:solidFill>
              </a:defRPr>
            </a:lvl2pPr>
            <a:lvl3pPr>
              <a:buClr>
                <a:srgbClr val="3877BB"/>
              </a:buClr>
              <a:defRPr>
                <a:solidFill>
                  <a:schemeClr val="accent1">
                    <a:lumMod val="10000"/>
                  </a:schemeClr>
                </a:solidFill>
              </a:defRPr>
            </a:lvl3pPr>
            <a:lvl4pPr>
              <a:buClr>
                <a:srgbClr val="3877BB"/>
              </a:buClr>
              <a:defRPr>
                <a:solidFill>
                  <a:schemeClr val="accent1">
                    <a:lumMod val="10000"/>
                  </a:schemeClr>
                </a:solidFill>
              </a:defRPr>
            </a:lvl4pPr>
            <a:lvl5pPr>
              <a:buClr>
                <a:srgbClr val="3877BB"/>
              </a:buClr>
              <a:defRPr>
                <a:solidFill>
                  <a:schemeClr val="accent1">
                    <a:lumMod val="10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Rectangle 15">
            <a:extLst>
              <a:ext uri="{FF2B5EF4-FFF2-40B4-BE49-F238E27FC236}">
                <a16:creationId xmlns:a16="http://schemas.microsoft.com/office/drawing/2014/main" id="{4E78468F-6640-2043-896C-0F489B894DE6}"/>
              </a:ext>
            </a:extLst>
          </p:cNvPr>
          <p:cNvSpPr/>
          <p:nvPr userDrawn="1"/>
        </p:nvSpPr>
        <p:spPr>
          <a:xfrm>
            <a:off x="1" y="0"/>
            <a:ext cx="503430" cy="6858000"/>
          </a:xfrm>
          <a:prstGeom prst="rect">
            <a:avLst/>
          </a:prstGeom>
          <a:solidFill>
            <a:srgbClr val="EB4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47002147-2B19-F846-8342-4AB09A07BE24}"/>
              </a:ext>
            </a:extLst>
          </p:cNvPr>
          <p:cNvSpPr/>
          <p:nvPr userDrawn="1"/>
        </p:nvSpPr>
        <p:spPr>
          <a:xfrm>
            <a:off x="0" y="0"/>
            <a:ext cx="12191999" cy="1912139"/>
          </a:xfrm>
          <a:prstGeom prst="rect">
            <a:avLst/>
          </a:prstGeom>
          <a:solidFill>
            <a:srgbClr val="1A3B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4E6F4"/>
              </a:solidFill>
            </a:endParaRPr>
          </a:p>
        </p:txBody>
      </p:sp>
      <p:sp>
        <p:nvSpPr>
          <p:cNvPr id="18" name="Title 1">
            <a:extLst>
              <a:ext uri="{FF2B5EF4-FFF2-40B4-BE49-F238E27FC236}">
                <a16:creationId xmlns:a16="http://schemas.microsoft.com/office/drawing/2014/main" id="{60339787-6830-C548-B652-89566B645CD4}"/>
              </a:ext>
            </a:extLst>
          </p:cNvPr>
          <p:cNvSpPr>
            <a:spLocks noGrp="1"/>
          </p:cNvSpPr>
          <p:nvPr>
            <p:ph type="title" hasCustomPrompt="1"/>
          </p:nvPr>
        </p:nvSpPr>
        <p:spPr>
          <a:xfrm>
            <a:off x="1066800" y="218364"/>
            <a:ext cx="9783170" cy="1433015"/>
          </a:xfrm>
        </p:spPr>
        <p:txBody>
          <a:bodyPr anchor="b" anchorCtr="0"/>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301560922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_Section Blue">
    <p:spTree>
      <p:nvGrpSpPr>
        <p:cNvPr id="1" name=""/>
        <p:cNvGrpSpPr/>
        <p:nvPr/>
      </p:nvGrpSpPr>
      <p:grpSpPr>
        <a:xfrm>
          <a:off x="0" y="0"/>
          <a:ext cx="0" cy="0"/>
          <a:chOff x="0" y="0"/>
          <a:chExt cx="0" cy="0"/>
        </a:xfrm>
      </p:grpSpPr>
      <p:sp>
        <p:nvSpPr>
          <p:cNvPr id="8" name="Diagonal Stripe 7">
            <a:extLst>
              <a:ext uri="{FF2B5EF4-FFF2-40B4-BE49-F238E27FC236}">
                <a16:creationId xmlns:a16="http://schemas.microsoft.com/office/drawing/2014/main" id="{9F5C0735-F265-FD4C-83E6-ED399923784A}"/>
              </a:ext>
            </a:extLst>
          </p:cNvPr>
          <p:cNvSpPr/>
          <p:nvPr userDrawn="1"/>
        </p:nvSpPr>
        <p:spPr>
          <a:xfrm rot="9208565">
            <a:off x="-744382" y="1472083"/>
            <a:ext cx="2346070" cy="4775013"/>
          </a:xfrm>
          <a:prstGeom prst="diagStripe">
            <a:avLst>
              <a:gd name="adj" fmla="val 86230"/>
            </a:avLst>
          </a:prstGeom>
          <a:solidFill>
            <a:srgbClr val="3877BB">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8C20F5B4-39D8-4129-9214-8F3393F62F4B}"/>
              </a:ext>
            </a:extLst>
          </p:cNvPr>
          <p:cNvSpPr>
            <a:spLocks noGrp="1"/>
          </p:cNvSpPr>
          <p:nvPr>
            <p:ph type="title" hasCustomPrompt="1"/>
          </p:nvPr>
        </p:nvSpPr>
        <p:spPr>
          <a:xfrm>
            <a:off x="1066800" y="365125"/>
            <a:ext cx="10058400" cy="1325563"/>
          </a:xfrm>
        </p:spPr>
        <p:txBody>
          <a:bodyPr anchor="b" anchorCtr="0"/>
          <a:lstStyle>
            <a:lvl1pPr>
              <a:defRPr>
                <a:solidFill>
                  <a:srgbClr val="1A3B5B"/>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9809B8B1-BEA4-400F-985B-DEF0895F4182}"/>
              </a:ext>
            </a:extLst>
          </p:cNvPr>
          <p:cNvSpPr>
            <a:spLocks noGrp="1"/>
          </p:cNvSpPr>
          <p:nvPr>
            <p:ph idx="1" hasCustomPrompt="1"/>
          </p:nvPr>
        </p:nvSpPr>
        <p:spPr>
          <a:xfrm>
            <a:off x="1066800" y="2254827"/>
            <a:ext cx="10058400" cy="3922136"/>
          </a:xfrm>
        </p:spPr>
        <p:txBody>
          <a:bodyPr numCol="1"/>
          <a:lstStyle>
            <a:lvl1pPr>
              <a:buClr>
                <a:srgbClr val="EB4D00"/>
              </a:buClr>
              <a:defRPr/>
            </a:lvl1pPr>
            <a:lvl2pPr>
              <a:buClr>
                <a:srgbClr val="EB4D00"/>
              </a:buClr>
              <a:defRPr/>
            </a:lvl2pPr>
            <a:lvl3pPr>
              <a:buClr>
                <a:srgbClr val="EB4D00"/>
              </a:buClr>
              <a:defRPr/>
            </a:lvl3pPr>
            <a:lvl4pPr>
              <a:buClr>
                <a:srgbClr val="EB4D00"/>
              </a:buClr>
              <a:defRPr/>
            </a:lvl4pPr>
            <a:lvl5pPr>
              <a:buClr>
                <a:srgbClr val="EB4D00"/>
              </a:buCl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Graphic 4">
            <a:extLst>
              <a:ext uri="{FF2B5EF4-FFF2-40B4-BE49-F238E27FC236}">
                <a16:creationId xmlns:a16="http://schemas.microsoft.com/office/drawing/2014/main" id="{F939BEAD-F09B-C346-9D18-25CAAF45EE3B}"/>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637632" y="6272460"/>
            <a:ext cx="1283288" cy="494381"/>
          </a:xfrm>
          <a:prstGeom prst="rect">
            <a:avLst/>
          </a:prstGeom>
        </p:spPr>
      </p:pic>
      <p:sp>
        <p:nvSpPr>
          <p:cNvPr id="12" name="Rectangle 11">
            <a:extLst>
              <a:ext uri="{FF2B5EF4-FFF2-40B4-BE49-F238E27FC236}">
                <a16:creationId xmlns:a16="http://schemas.microsoft.com/office/drawing/2014/main" id="{B43224D9-F0FF-7F49-8041-6C67929333C8}"/>
              </a:ext>
            </a:extLst>
          </p:cNvPr>
          <p:cNvSpPr/>
          <p:nvPr userDrawn="1"/>
        </p:nvSpPr>
        <p:spPr>
          <a:xfrm>
            <a:off x="1" y="0"/>
            <a:ext cx="503430" cy="6858000"/>
          </a:xfrm>
          <a:prstGeom prst="rect">
            <a:avLst/>
          </a:prstGeom>
          <a:solidFill>
            <a:srgbClr val="3877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1334652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4_Section Blue">
    <p:spTree>
      <p:nvGrpSpPr>
        <p:cNvPr id="1" name=""/>
        <p:cNvGrpSpPr/>
        <p:nvPr/>
      </p:nvGrpSpPr>
      <p:grpSpPr>
        <a:xfrm>
          <a:off x="0" y="0"/>
          <a:ext cx="0" cy="0"/>
          <a:chOff x="0" y="0"/>
          <a:chExt cx="0" cy="0"/>
        </a:xfrm>
      </p:grpSpPr>
      <p:sp>
        <p:nvSpPr>
          <p:cNvPr id="8" name="Diagonal Stripe 7">
            <a:extLst>
              <a:ext uri="{FF2B5EF4-FFF2-40B4-BE49-F238E27FC236}">
                <a16:creationId xmlns:a16="http://schemas.microsoft.com/office/drawing/2014/main" id="{9F5C0735-F265-FD4C-83E6-ED399923784A}"/>
              </a:ext>
            </a:extLst>
          </p:cNvPr>
          <p:cNvSpPr/>
          <p:nvPr userDrawn="1"/>
        </p:nvSpPr>
        <p:spPr>
          <a:xfrm rot="9208565">
            <a:off x="-744382" y="1472083"/>
            <a:ext cx="2346070" cy="4775013"/>
          </a:xfrm>
          <a:prstGeom prst="diagStripe">
            <a:avLst>
              <a:gd name="adj" fmla="val 86230"/>
            </a:avLst>
          </a:prstGeom>
          <a:solidFill>
            <a:srgbClr val="EB4D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8C20F5B4-39D8-4129-9214-8F3393F62F4B}"/>
              </a:ext>
            </a:extLst>
          </p:cNvPr>
          <p:cNvSpPr>
            <a:spLocks noGrp="1"/>
          </p:cNvSpPr>
          <p:nvPr>
            <p:ph type="title" hasCustomPrompt="1"/>
          </p:nvPr>
        </p:nvSpPr>
        <p:spPr>
          <a:xfrm>
            <a:off x="1066800" y="365125"/>
            <a:ext cx="10058400" cy="1325563"/>
          </a:xfrm>
        </p:spPr>
        <p:txBody>
          <a:bodyPr anchor="b" anchorCtr="0"/>
          <a:lstStyle>
            <a:lvl1pPr>
              <a:defRPr>
                <a:solidFill>
                  <a:srgbClr val="1A3B5B"/>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9809B8B1-BEA4-400F-985B-DEF0895F4182}"/>
              </a:ext>
            </a:extLst>
          </p:cNvPr>
          <p:cNvSpPr>
            <a:spLocks noGrp="1"/>
          </p:cNvSpPr>
          <p:nvPr>
            <p:ph idx="1" hasCustomPrompt="1"/>
          </p:nvPr>
        </p:nvSpPr>
        <p:spPr>
          <a:xfrm>
            <a:off x="1066800" y="2254827"/>
            <a:ext cx="10058400" cy="3922136"/>
          </a:xfrm>
        </p:spPr>
        <p:txBody>
          <a:bodyPr numCol="1"/>
          <a:lstStyle>
            <a:lvl1pPr>
              <a:buClr>
                <a:srgbClr val="EB4D00"/>
              </a:buClr>
              <a:defRPr>
                <a:solidFill>
                  <a:schemeClr val="accent1">
                    <a:lumMod val="25000"/>
                  </a:schemeClr>
                </a:solidFill>
              </a:defRPr>
            </a:lvl1pPr>
            <a:lvl2pPr>
              <a:buClr>
                <a:srgbClr val="EB4D00"/>
              </a:buClr>
              <a:defRPr>
                <a:solidFill>
                  <a:schemeClr val="accent1">
                    <a:lumMod val="25000"/>
                  </a:schemeClr>
                </a:solidFill>
              </a:defRPr>
            </a:lvl2pPr>
            <a:lvl3pPr>
              <a:buClr>
                <a:srgbClr val="EB4D00"/>
              </a:buClr>
              <a:defRPr>
                <a:solidFill>
                  <a:schemeClr val="accent1">
                    <a:lumMod val="25000"/>
                  </a:schemeClr>
                </a:solidFill>
              </a:defRPr>
            </a:lvl3pPr>
            <a:lvl4pPr>
              <a:buClr>
                <a:srgbClr val="EB4D00"/>
              </a:buClr>
              <a:defRPr>
                <a:solidFill>
                  <a:schemeClr val="accent1">
                    <a:lumMod val="25000"/>
                  </a:schemeClr>
                </a:solidFill>
              </a:defRPr>
            </a:lvl4pPr>
            <a:lvl5pPr>
              <a:buClr>
                <a:srgbClr val="EB4D00"/>
              </a:buClr>
              <a:defRPr>
                <a:solidFill>
                  <a:schemeClr val="accent1">
                    <a:lumMod val="25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Graphic 4">
            <a:extLst>
              <a:ext uri="{FF2B5EF4-FFF2-40B4-BE49-F238E27FC236}">
                <a16:creationId xmlns:a16="http://schemas.microsoft.com/office/drawing/2014/main" id="{F939BEAD-F09B-C346-9D18-25CAAF45EE3B}"/>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637632" y="6272460"/>
            <a:ext cx="1283288" cy="494381"/>
          </a:xfrm>
          <a:prstGeom prst="rect">
            <a:avLst/>
          </a:prstGeom>
        </p:spPr>
      </p:pic>
      <p:sp>
        <p:nvSpPr>
          <p:cNvPr id="12" name="Rectangle 11">
            <a:extLst>
              <a:ext uri="{FF2B5EF4-FFF2-40B4-BE49-F238E27FC236}">
                <a16:creationId xmlns:a16="http://schemas.microsoft.com/office/drawing/2014/main" id="{B43224D9-F0FF-7F49-8041-6C67929333C8}"/>
              </a:ext>
            </a:extLst>
          </p:cNvPr>
          <p:cNvSpPr/>
          <p:nvPr userDrawn="1"/>
        </p:nvSpPr>
        <p:spPr>
          <a:xfrm>
            <a:off x="1" y="0"/>
            <a:ext cx="503430" cy="6858000"/>
          </a:xfrm>
          <a:prstGeom prst="rect">
            <a:avLst/>
          </a:prstGeom>
          <a:solidFill>
            <a:srgbClr val="1A3B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2844445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Blu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20F5B4-39D8-4129-9214-8F3393F62F4B}"/>
              </a:ext>
            </a:extLst>
          </p:cNvPr>
          <p:cNvSpPr>
            <a:spLocks noGrp="1"/>
          </p:cNvSpPr>
          <p:nvPr>
            <p:ph type="title" hasCustomPrompt="1"/>
          </p:nvPr>
        </p:nvSpPr>
        <p:spPr>
          <a:xfrm>
            <a:off x="1066800" y="365125"/>
            <a:ext cx="10058400" cy="1325563"/>
          </a:xfrm>
        </p:spPr>
        <p:txBody>
          <a:bodyPr anchor="b" anchorCtr="0"/>
          <a:lstStyle>
            <a:lvl1pPr>
              <a:defRPr/>
            </a:lvl1pPr>
          </a:lstStyle>
          <a:p>
            <a:r>
              <a:rPr lang="en-US"/>
              <a:t>[Click to edit Master title style]</a:t>
            </a:r>
          </a:p>
        </p:txBody>
      </p:sp>
      <p:sp>
        <p:nvSpPr>
          <p:cNvPr id="3" name="Content Placeholder 2">
            <a:extLst>
              <a:ext uri="{FF2B5EF4-FFF2-40B4-BE49-F238E27FC236}">
                <a16:creationId xmlns:a16="http://schemas.microsoft.com/office/drawing/2014/main" id="{9809B8B1-BEA4-400F-985B-DEF0895F4182}"/>
              </a:ext>
            </a:extLst>
          </p:cNvPr>
          <p:cNvSpPr>
            <a:spLocks noGrp="1"/>
          </p:cNvSpPr>
          <p:nvPr>
            <p:ph idx="1" hasCustomPrompt="1"/>
          </p:nvPr>
        </p:nvSpPr>
        <p:spPr>
          <a:xfrm>
            <a:off x="1066800" y="2254827"/>
            <a:ext cx="4789990" cy="3922136"/>
          </a:xfrm>
        </p:spPr>
        <p:txBody>
          <a:bodyPr numCol="1"/>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reeform 5">
            <a:extLst>
              <a:ext uri="{FF2B5EF4-FFF2-40B4-BE49-F238E27FC236}">
                <a16:creationId xmlns:a16="http://schemas.microsoft.com/office/drawing/2014/main" id="{C5D4B8B4-D064-49FF-8181-6F2F29C7CF9C}"/>
              </a:ext>
            </a:extLst>
          </p:cNvPr>
          <p:cNvSpPr>
            <a:spLocks/>
          </p:cNvSpPr>
          <p:nvPr userDrawn="1"/>
        </p:nvSpPr>
        <p:spPr bwMode="auto">
          <a:xfrm>
            <a:off x="0" y="0"/>
            <a:ext cx="1476375" cy="6858000"/>
          </a:xfrm>
          <a:custGeom>
            <a:avLst/>
            <a:gdLst>
              <a:gd name="T0" fmla="*/ 0 w 930"/>
              <a:gd name="T1" fmla="*/ 0 h 4320"/>
              <a:gd name="T2" fmla="*/ 0 w 930"/>
              <a:gd name="T3" fmla="*/ 4320 h 4320"/>
              <a:gd name="T4" fmla="*/ 137 w 930"/>
              <a:gd name="T5" fmla="*/ 4320 h 4320"/>
              <a:gd name="T6" fmla="*/ 296 w 930"/>
              <a:gd name="T7" fmla="*/ 737 h 4320"/>
              <a:gd name="T8" fmla="*/ 296 w 930"/>
              <a:gd name="T9" fmla="*/ 737 h 4320"/>
              <a:gd name="T10" fmla="*/ 296 w 930"/>
              <a:gd name="T11" fmla="*/ 737 h 4320"/>
              <a:gd name="T12" fmla="*/ 296 w 930"/>
              <a:gd name="T13" fmla="*/ 737 h 4320"/>
              <a:gd name="T14" fmla="*/ 299 w 930"/>
              <a:gd name="T15" fmla="*/ 696 h 4320"/>
              <a:gd name="T16" fmla="*/ 307 w 930"/>
              <a:gd name="T17" fmla="*/ 658 h 4320"/>
              <a:gd name="T18" fmla="*/ 316 w 930"/>
              <a:gd name="T19" fmla="*/ 623 h 4320"/>
              <a:gd name="T20" fmla="*/ 327 w 930"/>
              <a:gd name="T21" fmla="*/ 593 h 4320"/>
              <a:gd name="T22" fmla="*/ 341 w 930"/>
              <a:gd name="T23" fmla="*/ 564 h 4320"/>
              <a:gd name="T24" fmla="*/ 354 w 930"/>
              <a:gd name="T25" fmla="*/ 542 h 4320"/>
              <a:gd name="T26" fmla="*/ 367 w 930"/>
              <a:gd name="T27" fmla="*/ 521 h 4320"/>
              <a:gd name="T28" fmla="*/ 380 w 930"/>
              <a:gd name="T29" fmla="*/ 504 h 4320"/>
              <a:gd name="T30" fmla="*/ 930 w 930"/>
              <a:gd name="T31" fmla="*/ 0 h 4320"/>
              <a:gd name="T32" fmla="*/ 0 w 930"/>
              <a:gd name="T33" fmla="*/ 0 h 4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30" h="4320">
                <a:moveTo>
                  <a:pt x="0" y="0"/>
                </a:moveTo>
                <a:lnTo>
                  <a:pt x="0" y="4320"/>
                </a:lnTo>
                <a:lnTo>
                  <a:pt x="137" y="4320"/>
                </a:lnTo>
                <a:lnTo>
                  <a:pt x="296" y="737"/>
                </a:lnTo>
                <a:lnTo>
                  <a:pt x="296" y="737"/>
                </a:lnTo>
                <a:lnTo>
                  <a:pt x="296" y="737"/>
                </a:lnTo>
                <a:lnTo>
                  <a:pt x="296" y="737"/>
                </a:lnTo>
                <a:lnTo>
                  <a:pt x="299" y="696"/>
                </a:lnTo>
                <a:lnTo>
                  <a:pt x="307" y="658"/>
                </a:lnTo>
                <a:lnTo>
                  <a:pt x="316" y="623"/>
                </a:lnTo>
                <a:lnTo>
                  <a:pt x="327" y="593"/>
                </a:lnTo>
                <a:lnTo>
                  <a:pt x="341" y="564"/>
                </a:lnTo>
                <a:lnTo>
                  <a:pt x="354" y="542"/>
                </a:lnTo>
                <a:lnTo>
                  <a:pt x="367" y="521"/>
                </a:lnTo>
                <a:lnTo>
                  <a:pt x="380" y="504"/>
                </a:lnTo>
                <a:lnTo>
                  <a:pt x="930" y="0"/>
                </a:lnTo>
                <a:lnTo>
                  <a:pt x="0" y="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6" name="Content Placeholder 2">
            <a:extLst>
              <a:ext uri="{FF2B5EF4-FFF2-40B4-BE49-F238E27FC236}">
                <a16:creationId xmlns:a16="http://schemas.microsoft.com/office/drawing/2014/main" id="{9809B8B1-BEA4-400F-985B-DEF0895F4182}"/>
              </a:ext>
            </a:extLst>
          </p:cNvPr>
          <p:cNvSpPr>
            <a:spLocks noGrp="1"/>
          </p:cNvSpPr>
          <p:nvPr>
            <p:ph idx="11" hasCustomPrompt="1"/>
          </p:nvPr>
        </p:nvSpPr>
        <p:spPr>
          <a:xfrm>
            <a:off x="6169307" y="2254827"/>
            <a:ext cx="4955894" cy="3922136"/>
          </a:xfrm>
        </p:spPr>
        <p:txBody>
          <a:bodyPr numCol="1"/>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Graphic 6">
            <a:extLst>
              <a:ext uri="{FF2B5EF4-FFF2-40B4-BE49-F238E27FC236}">
                <a16:creationId xmlns:a16="http://schemas.microsoft.com/office/drawing/2014/main" id="{8EDB861A-AA5E-454A-A41D-D4824C88470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637632" y="6272460"/>
            <a:ext cx="1283288" cy="494381"/>
          </a:xfrm>
          <a:prstGeom prst="rect">
            <a:avLst/>
          </a:prstGeom>
        </p:spPr>
      </p:pic>
    </p:spTree>
    <p:extLst>
      <p:ext uri="{BB962C8B-B14F-4D97-AF65-F5344CB8AC3E}">
        <p14:creationId xmlns:p14="http://schemas.microsoft.com/office/powerpoint/2010/main" val="112188410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de Layou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809B8B1-BEA4-400F-985B-DEF0895F4182}"/>
              </a:ext>
            </a:extLst>
          </p:cNvPr>
          <p:cNvSpPr>
            <a:spLocks noGrp="1"/>
          </p:cNvSpPr>
          <p:nvPr>
            <p:ph idx="1" hasCustomPrompt="1"/>
          </p:nvPr>
        </p:nvSpPr>
        <p:spPr/>
        <p:txBody>
          <a:bodyPr/>
          <a:lstStyle>
            <a:lvl1pPr marL="0" indent="0">
              <a:spcBef>
                <a:spcPts val="0"/>
              </a:spcBef>
              <a:spcAft>
                <a:spcPts val="0"/>
              </a:spcAft>
              <a:buNone/>
              <a:defRPr>
                <a:latin typeface="Courier New" panose="02070309020205020404" pitchFamily="49" charset="0"/>
                <a:cs typeface="Courier New" panose="02070309020205020404" pitchFamily="49" charset="0"/>
              </a:defRPr>
            </a:lvl1pPr>
            <a:lvl2pPr marL="365760" indent="0">
              <a:spcBef>
                <a:spcPts val="0"/>
              </a:spcBef>
              <a:spcAft>
                <a:spcPts val="0"/>
              </a:spcAft>
              <a:buNone/>
              <a:defRPr>
                <a:latin typeface="Courier New" panose="02070309020205020404" pitchFamily="49" charset="0"/>
                <a:cs typeface="Courier New" panose="02070309020205020404" pitchFamily="49" charset="0"/>
              </a:defRPr>
            </a:lvl2pPr>
            <a:lvl3pPr marL="731520" indent="0">
              <a:spcBef>
                <a:spcPts val="0"/>
              </a:spcBef>
              <a:spcAft>
                <a:spcPts val="0"/>
              </a:spcAft>
              <a:buNone/>
              <a:defRPr>
                <a:latin typeface="Courier New" panose="02070309020205020404" pitchFamily="49" charset="0"/>
                <a:cs typeface="Courier New" panose="02070309020205020404" pitchFamily="49" charset="0"/>
              </a:defRPr>
            </a:lvl3pPr>
            <a:lvl4pPr marL="1097280" indent="0">
              <a:spcBef>
                <a:spcPts val="0"/>
              </a:spcBef>
              <a:spcAft>
                <a:spcPts val="0"/>
              </a:spcAft>
              <a:buNone/>
              <a:defRPr>
                <a:latin typeface="Courier New" panose="02070309020205020404" pitchFamily="49" charset="0"/>
                <a:cs typeface="Courier New" panose="02070309020205020404" pitchFamily="49" charset="0"/>
              </a:defRPr>
            </a:lvl4pPr>
            <a:lvl5pPr marL="1463040" indent="0">
              <a:spcBef>
                <a:spcPts val="0"/>
              </a:spcBef>
              <a:spcAft>
                <a:spcPts val="0"/>
              </a:spcAft>
              <a:buNone/>
              <a:defRPr>
                <a:latin typeface="Courier New" panose="02070309020205020404" pitchFamily="49" charset="0"/>
                <a:cs typeface="Courier New" panose="02070309020205020404" pitchFamily="49" charset="0"/>
              </a:defRPr>
            </a:lvl5pPr>
          </a:lstStyle>
          <a:p>
            <a:pPr lvl="0"/>
            <a:r>
              <a:rPr lang="en-US"/>
              <a:t>&lt;code examples&gt;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a:extLst>
              <a:ext uri="{FF2B5EF4-FFF2-40B4-BE49-F238E27FC236}">
                <a16:creationId xmlns:a16="http://schemas.microsoft.com/office/drawing/2014/main" id="{EEEFD1BD-01CC-4A4A-B6E4-2A6AA57D2D15}"/>
              </a:ext>
            </a:extLst>
          </p:cNvPr>
          <p:cNvSpPr>
            <a:spLocks noGrp="1"/>
          </p:cNvSpPr>
          <p:nvPr>
            <p:ph type="title" hasCustomPrompt="1"/>
          </p:nvPr>
        </p:nvSpPr>
        <p:spPr>
          <a:xfrm>
            <a:off x="1066800" y="365125"/>
            <a:ext cx="10058400" cy="1325563"/>
          </a:xfrm>
        </p:spPr>
        <p:txBody>
          <a:bodyPr anchor="b" anchorCtr="0"/>
          <a:lstStyle>
            <a:lvl1pPr>
              <a:defRPr/>
            </a:lvl1pPr>
          </a:lstStyle>
          <a:p>
            <a:r>
              <a:rPr lang="en-US"/>
              <a:t>[Click to edit Master title style]</a:t>
            </a:r>
          </a:p>
        </p:txBody>
      </p:sp>
      <p:pic>
        <p:nvPicPr>
          <p:cNvPr id="5" name="Graphic 4">
            <a:extLst>
              <a:ext uri="{FF2B5EF4-FFF2-40B4-BE49-F238E27FC236}">
                <a16:creationId xmlns:a16="http://schemas.microsoft.com/office/drawing/2014/main" id="{525E4F7E-9D5C-0647-AE44-C114E20D4B7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637632" y="6272460"/>
            <a:ext cx="1283288" cy="494381"/>
          </a:xfrm>
          <a:prstGeom prst="rect">
            <a:avLst/>
          </a:prstGeom>
        </p:spPr>
      </p:pic>
    </p:spTree>
    <p:extLst>
      <p:ext uri="{BB962C8B-B14F-4D97-AF65-F5344CB8AC3E}">
        <p14:creationId xmlns:p14="http://schemas.microsoft.com/office/powerpoint/2010/main" val="366096815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Image Feature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20F5B4-39D8-4129-9214-8F3393F62F4B}"/>
              </a:ext>
            </a:extLst>
          </p:cNvPr>
          <p:cNvSpPr>
            <a:spLocks noGrp="1"/>
          </p:cNvSpPr>
          <p:nvPr>
            <p:ph type="title" hasCustomPrompt="1"/>
          </p:nvPr>
        </p:nvSpPr>
        <p:spPr>
          <a:xfrm>
            <a:off x="6565900" y="1132464"/>
            <a:ext cx="4102100" cy="1325563"/>
          </a:xfrm>
        </p:spPr>
        <p:txBody>
          <a:bodyPr anchor="b" anchorCtr="0"/>
          <a:lstStyle>
            <a:lvl1pPr>
              <a:defRPr/>
            </a:lvl1pPr>
          </a:lstStyle>
          <a:p>
            <a:r>
              <a:rPr lang="en-US"/>
              <a:t>[Click to edit Master title style]</a:t>
            </a:r>
          </a:p>
        </p:txBody>
      </p:sp>
      <p:sp>
        <p:nvSpPr>
          <p:cNvPr id="3" name="Content Placeholder 2">
            <a:extLst>
              <a:ext uri="{FF2B5EF4-FFF2-40B4-BE49-F238E27FC236}">
                <a16:creationId xmlns:a16="http://schemas.microsoft.com/office/drawing/2014/main" id="{9809B8B1-BEA4-400F-985B-DEF0895F4182}"/>
              </a:ext>
            </a:extLst>
          </p:cNvPr>
          <p:cNvSpPr>
            <a:spLocks noGrp="1"/>
          </p:cNvSpPr>
          <p:nvPr>
            <p:ph idx="1"/>
          </p:nvPr>
        </p:nvSpPr>
        <p:spPr>
          <a:xfrm>
            <a:off x="6565900" y="2933699"/>
            <a:ext cx="4102100" cy="3243263"/>
          </a:xfrm>
        </p:spPr>
        <p:txBody>
          <a:bodyPr>
            <a:normAutofit/>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5" name="Straight Connector 4">
            <a:extLst>
              <a:ext uri="{FF2B5EF4-FFF2-40B4-BE49-F238E27FC236}">
                <a16:creationId xmlns:a16="http://schemas.microsoft.com/office/drawing/2014/main" id="{AB6BDF93-DBE6-4985-9AF8-29A2553848CD}"/>
              </a:ext>
            </a:extLst>
          </p:cNvPr>
          <p:cNvCxnSpPr/>
          <p:nvPr userDrawn="1"/>
        </p:nvCxnSpPr>
        <p:spPr>
          <a:xfrm>
            <a:off x="6654800" y="2585027"/>
            <a:ext cx="5537200" cy="0"/>
          </a:xfrm>
          <a:prstGeom prst="line">
            <a:avLst/>
          </a:prstGeom>
          <a:ln w="38100">
            <a:solidFill>
              <a:schemeClr val="bg2"/>
            </a:solidFill>
          </a:ln>
        </p:spPr>
        <p:style>
          <a:lnRef idx="1">
            <a:schemeClr val="accent1"/>
          </a:lnRef>
          <a:fillRef idx="0">
            <a:schemeClr val="accent1"/>
          </a:fillRef>
          <a:effectRef idx="0">
            <a:schemeClr val="accent1"/>
          </a:effectRef>
          <a:fontRef idx="minor">
            <a:schemeClr val="tx1"/>
          </a:fontRef>
        </p:style>
      </p:cxnSp>
      <p:sp>
        <p:nvSpPr>
          <p:cNvPr id="7" name="Picture Placeholder 6">
            <a:extLst>
              <a:ext uri="{FF2B5EF4-FFF2-40B4-BE49-F238E27FC236}">
                <a16:creationId xmlns:a16="http://schemas.microsoft.com/office/drawing/2014/main" id="{D8816C4D-C074-46E9-95BD-C9631EDBDD15}"/>
              </a:ext>
            </a:extLst>
          </p:cNvPr>
          <p:cNvSpPr>
            <a:spLocks noGrp="1"/>
          </p:cNvSpPr>
          <p:nvPr>
            <p:ph type="pic" sz="quarter" idx="10" hasCustomPrompt="1"/>
          </p:nvPr>
        </p:nvSpPr>
        <p:spPr>
          <a:xfrm>
            <a:off x="863600" y="622300"/>
            <a:ext cx="5168900" cy="6235700"/>
          </a:xfrm>
        </p:spPr>
        <p:txBody>
          <a:bodyPr/>
          <a:lstStyle>
            <a:lvl1pPr marL="0" indent="0">
              <a:buNone/>
              <a:defRPr/>
            </a:lvl1pPr>
          </a:lstStyle>
          <a:p>
            <a:r>
              <a:rPr lang="en-US" dirty="0"/>
              <a:t>[Picture]</a:t>
            </a:r>
          </a:p>
        </p:txBody>
      </p:sp>
      <p:pic>
        <p:nvPicPr>
          <p:cNvPr id="6" name="Graphic 5">
            <a:extLst>
              <a:ext uri="{FF2B5EF4-FFF2-40B4-BE49-F238E27FC236}">
                <a16:creationId xmlns:a16="http://schemas.microsoft.com/office/drawing/2014/main" id="{9DC8AF6E-0E05-D04A-B789-036B46D4B7E5}"/>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637632" y="6272460"/>
            <a:ext cx="1283288" cy="494381"/>
          </a:xfrm>
          <a:prstGeom prst="rect">
            <a:avLst/>
          </a:prstGeom>
        </p:spPr>
      </p:pic>
    </p:spTree>
    <p:extLst>
      <p:ext uri="{BB962C8B-B14F-4D97-AF65-F5344CB8AC3E}">
        <p14:creationId xmlns:p14="http://schemas.microsoft.com/office/powerpoint/2010/main" val="238165161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Image Feature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20F5B4-39D8-4129-9214-8F3393F62F4B}"/>
              </a:ext>
            </a:extLst>
          </p:cNvPr>
          <p:cNvSpPr>
            <a:spLocks noGrp="1"/>
          </p:cNvSpPr>
          <p:nvPr>
            <p:ph type="title" hasCustomPrompt="1"/>
          </p:nvPr>
        </p:nvSpPr>
        <p:spPr>
          <a:xfrm>
            <a:off x="6565900" y="1132464"/>
            <a:ext cx="4102100" cy="1325563"/>
          </a:xfrm>
        </p:spPr>
        <p:txBody>
          <a:bodyPr anchor="b" anchorCtr="0"/>
          <a:lstStyle>
            <a:lvl1pPr>
              <a:defRPr/>
            </a:lvl1pPr>
          </a:lstStyle>
          <a:p>
            <a:r>
              <a:rPr lang="en-US"/>
              <a:t>[Click to edit Master title style]</a:t>
            </a:r>
          </a:p>
        </p:txBody>
      </p:sp>
      <p:sp>
        <p:nvSpPr>
          <p:cNvPr id="3" name="Content Placeholder 2">
            <a:extLst>
              <a:ext uri="{FF2B5EF4-FFF2-40B4-BE49-F238E27FC236}">
                <a16:creationId xmlns:a16="http://schemas.microsoft.com/office/drawing/2014/main" id="{9809B8B1-BEA4-400F-985B-DEF0895F4182}"/>
              </a:ext>
            </a:extLst>
          </p:cNvPr>
          <p:cNvSpPr>
            <a:spLocks noGrp="1"/>
          </p:cNvSpPr>
          <p:nvPr>
            <p:ph idx="1"/>
          </p:nvPr>
        </p:nvSpPr>
        <p:spPr>
          <a:xfrm>
            <a:off x="6565900" y="2933699"/>
            <a:ext cx="5012956" cy="3243263"/>
          </a:xfrm>
        </p:spPr>
        <p:txBody>
          <a:bodyPr>
            <a:normAutofit/>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5" name="Straight Connector 4">
            <a:extLst>
              <a:ext uri="{FF2B5EF4-FFF2-40B4-BE49-F238E27FC236}">
                <a16:creationId xmlns:a16="http://schemas.microsoft.com/office/drawing/2014/main" id="{AB6BDF93-DBE6-4985-9AF8-29A2553848CD}"/>
              </a:ext>
            </a:extLst>
          </p:cNvPr>
          <p:cNvCxnSpPr/>
          <p:nvPr userDrawn="1"/>
        </p:nvCxnSpPr>
        <p:spPr>
          <a:xfrm>
            <a:off x="6654800" y="2585027"/>
            <a:ext cx="5537200" cy="0"/>
          </a:xfrm>
          <a:prstGeom prst="line">
            <a:avLst/>
          </a:prstGeom>
          <a:ln w="38100">
            <a:solidFill>
              <a:schemeClr val="bg2"/>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0ECBD87C-C001-41F9-83C0-B2F7EEA1A05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53344" y="1019068"/>
            <a:ext cx="8208144" cy="4736183"/>
          </a:xfrm>
          <a:prstGeom prst="rect">
            <a:avLst/>
          </a:prstGeom>
        </p:spPr>
      </p:pic>
      <p:pic>
        <p:nvPicPr>
          <p:cNvPr id="7" name="Graphic 6">
            <a:extLst>
              <a:ext uri="{FF2B5EF4-FFF2-40B4-BE49-F238E27FC236}">
                <a16:creationId xmlns:a16="http://schemas.microsoft.com/office/drawing/2014/main" id="{75E4C5EC-1910-DC4A-A86C-CB0041005673}"/>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637632" y="6272460"/>
            <a:ext cx="1283288" cy="494381"/>
          </a:xfrm>
          <a:prstGeom prst="rect">
            <a:avLst/>
          </a:prstGeom>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_Image Feature 1">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 name="Title 1">
            <a:extLst>
              <a:ext uri="{FF2B5EF4-FFF2-40B4-BE49-F238E27FC236}">
                <a16:creationId xmlns:a16="http://schemas.microsoft.com/office/drawing/2014/main" id="{8C20F5B4-39D8-4129-9214-8F3393F62F4B}"/>
              </a:ext>
            </a:extLst>
          </p:cNvPr>
          <p:cNvSpPr>
            <a:spLocks noGrp="1"/>
          </p:cNvSpPr>
          <p:nvPr>
            <p:ph type="title" hasCustomPrompt="1"/>
          </p:nvPr>
        </p:nvSpPr>
        <p:spPr>
          <a:xfrm>
            <a:off x="6565900" y="1132464"/>
            <a:ext cx="4102100" cy="1325563"/>
          </a:xfrm>
        </p:spPr>
        <p:txBody>
          <a:bodyPr anchor="b" anchorCtr="0"/>
          <a:lstStyle>
            <a:lvl1pPr>
              <a:defRPr>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9809B8B1-BEA4-400F-985B-DEF0895F4182}"/>
              </a:ext>
            </a:extLst>
          </p:cNvPr>
          <p:cNvSpPr>
            <a:spLocks noGrp="1"/>
          </p:cNvSpPr>
          <p:nvPr>
            <p:ph idx="1"/>
          </p:nvPr>
        </p:nvSpPr>
        <p:spPr>
          <a:xfrm>
            <a:off x="6565900" y="2933699"/>
            <a:ext cx="5012956" cy="3243263"/>
          </a:xfrm>
        </p:spPr>
        <p:txBody>
          <a:bodyPr>
            <a:normAutofit/>
          </a:bodyPr>
          <a:lstStyle>
            <a:lvl1pPr>
              <a:defRPr sz="1800">
                <a:solidFill>
                  <a:schemeClr val="bg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5" name="Straight Connector 4">
            <a:extLst>
              <a:ext uri="{FF2B5EF4-FFF2-40B4-BE49-F238E27FC236}">
                <a16:creationId xmlns:a16="http://schemas.microsoft.com/office/drawing/2014/main" id="{AB6BDF93-DBE6-4985-9AF8-29A2553848CD}"/>
              </a:ext>
            </a:extLst>
          </p:cNvPr>
          <p:cNvCxnSpPr/>
          <p:nvPr userDrawn="1"/>
        </p:nvCxnSpPr>
        <p:spPr>
          <a:xfrm>
            <a:off x="6654800" y="2585027"/>
            <a:ext cx="5537200" cy="0"/>
          </a:xfrm>
          <a:prstGeom prst="line">
            <a:avLst/>
          </a:prstGeom>
          <a:ln w="38100">
            <a:solidFill>
              <a:srgbClr val="FE663B"/>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0ECBD87C-C001-41F9-83C0-B2F7EEA1A05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53344" y="1019068"/>
            <a:ext cx="8208144" cy="4736183"/>
          </a:xfrm>
          <a:prstGeom prst="rect">
            <a:avLst/>
          </a:prstGeom>
        </p:spPr>
      </p:pic>
      <p:sp>
        <p:nvSpPr>
          <p:cNvPr id="7" name="Rectangle 6"/>
          <p:cNvSpPr/>
          <p:nvPr userDrawn="1"/>
        </p:nvSpPr>
        <p:spPr>
          <a:xfrm>
            <a:off x="-560440" y="1297858"/>
            <a:ext cx="6248317" cy="39230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Graphic 8">
            <a:extLst>
              <a:ext uri="{FF2B5EF4-FFF2-40B4-BE49-F238E27FC236}">
                <a16:creationId xmlns:a16="http://schemas.microsoft.com/office/drawing/2014/main" id="{518B93AC-58B8-A243-B950-62C4AAB1EE41}"/>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980474" y="6281931"/>
            <a:ext cx="1060932" cy="40872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8_Custom Layout">
    <p:bg>
      <p:bgPr>
        <a:solidFill>
          <a:srgbClr val="1A3B5B"/>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66AB78-4592-2941-894F-7686F3475CE6}"/>
              </a:ext>
            </a:extLst>
          </p:cNvPr>
          <p:cNvSpPr>
            <a:spLocks noGrp="1"/>
          </p:cNvSpPr>
          <p:nvPr>
            <p:ph type="title"/>
          </p:nvPr>
        </p:nvSpPr>
        <p:spPr>
          <a:xfrm>
            <a:off x="1184343" y="2353583"/>
            <a:ext cx="5159829" cy="1565275"/>
          </a:xfrm>
        </p:spPr>
        <p:txBody>
          <a:bodyPr/>
          <a:lstStyle>
            <a:lvl1pPr>
              <a:defRPr b="1"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Click to edit Master title style</a:t>
            </a:r>
          </a:p>
        </p:txBody>
      </p:sp>
      <p:pic>
        <p:nvPicPr>
          <p:cNvPr id="4" name="Picture 3" descr="Logo&#10;&#10;Description automatically generated">
            <a:extLst>
              <a:ext uri="{FF2B5EF4-FFF2-40B4-BE49-F238E27FC236}">
                <a16:creationId xmlns:a16="http://schemas.microsoft.com/office/drawing/2014/main" id="{D9DE154A-C79F-0F47-91E0-C4490C2FE65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650" y="719402"/>
            <a:ext cx="2257268" cy="874229"/>
          </a:xfrm>
          <a:prstGeom prst="rect">
            <a:avLst/>
          </a:prstGeom>
        </p:spPr>
      </p:pic>
      <p:sp>
        <p:nvSpPr>
          <p:cNvPr id="16" name="Rectangle 15">
            <a:extLst>
              <a:ext uri="{FF2B5EF4-FFF2-40B4-BE49-F238E27FC236}">
                <a16:creationId xmlns:a16="http://schemas.microsoft.com/office/drawing/2014/main" id="{81483517-6F39-774D-930D-AFDD4891821C}"/>
              </a:ext>
            </a:extLst>
          </p:cNvPr>
          <p:cNvSpPr/>
          <p:nvPr userDrawn="1"/>
        </p:nvSpPr>
        <p:spPr>
          <a:xfrm rot="20785132">
            <a:off x="7296447" y="-1107483"/>
            <a:ext cx="5959043" cy="8820185"/>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628E1A8D-8B79-6646-A108-3735C332D570}"/>
              </a:ext>
            </a:extLst>
          </p:cNvPr>
          <p:cNvSpPr/>
          <p:nvPr userDrawn="1"/>
        </p:nvSpPr>
        <p:spPr>
          <a:xfrm rot="20785132">
            <a:off x="7374430" y="-452585"/>
            <a:ext cx="381222" cy="8820185"/>
          </a:xfrm>
          <a:prstGeom prst="rect">
            <a:avLst/>
          </a:prstGeom>
          <a:solidFill>
            <a:srgbClr val="1A3B5B">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7726DB18-06AA-0541-90F5-5EEBDE0F82AE}"/>
              </a:ext>
            </a:extLst>
          </p:cNvPr>
          <p:cNvSpPr/>
          <p:nvPr userDrawn="1"/>
        </p:nvSpPr>
        <p:spPr>
          <a:xfrm rot="5400000" flipH="1">
            <a:off x="9218991" y="-3235706"/>
            <a:ext cx="182648" cy="6207652"/>
          </a:xfrm>
          <a:prstGeom prst="rect">
            <a:avLst/>
          </a:prstGeom>
          <a:solidFill>
            <a:schemeClr val="accent1">
              <a:lumMod val="10000"/>
              <a:alpha val="66139"/>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9D94ABFB-C94B-8045-9556-45C4E7D1038F}"/>
              </a:ext>
            </a:extLst>
          </p:cNvPr>
          <p:cNvSpPr/>
          <p:nvPr userDrawn="1"/>
        </p:nvSpPr>
        <p:spPr>
          <a:xfrm rot="5400000" flipH="1">
            <a:off x="10053382" y="4717989"/>
            <a:ext cx="182648" cy="4538873"/>
          </a:xfrm>
          <a:prstGeom prst="rect">
            <a:avLst/>
          </a:prstGeom>
          <a:solidFill>
            <a:schemeClr val="accent1">
              <a:lumMod val="10000"/>
              <a:alpha val="66139"/>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666351C-7F29-3C40-ABDA-9C808235A295}"/>
              </a:ext>
            </a:extLst>
          </p:cNvPr>
          <p:cNvSpPr/>
          <p:nvPr userDrawn="1"/>
        </p:nvSpPr>
        <p:spPr>
          <a:xfrm flipH="1">
            <a:off x="12252486" y="-40552"/>
            <a:ext cx="161656" cy="6936651"/>
          </a:xfrm>
          <a:prstGeom prst="rect">
            <a:avLst/>
          </a:prstGeom>
          <a:solidFill>
            <a:schemeClr val="accent1">
              <a:lumMod val="10000"/>
              <a:alpha val="66139"/>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Subtitle 2">
            <a:extLst>
              <a:ext uri="{FF2B5EF4-FFF2-40B4-BE49-F238E27FC236}">
                <a16:creationId xmlns:a16="http://schemas.microsoft.com/office/drawing/2014/main" id="{04D7C28C-CA19-8449-8852-7FF0B7A46A15}"/>
              </a:ext>
            </a:extLst>
          </p:cNvPr>
          <p:cNvSpPr>
            <a:spLocks noGrp="1"/>
          </p:cNvSpPr>
          <p:nvPr>
            <p:ph type="subTitle" idx="1" hasCustomPrompt="1"/>
          </p:nvPr>
        </p:nvSpPr>
        <p:spPr>
          <a:xfrm>
            <a:off x="1915883" y="4618041"/>
            <a:ext cx="3840460" cy="369459"/>
          </a:xfrm>
        </p:spPr>
        <p:txBody>
          <a:bodyPr>
            <a:normAutofit/>
          </a:bodyPr>
          <a:lstStyle>
            <a:lvl1pPr marL="0" indent="0" algn="l">
              <a:buNone/>
              <a:defRPr sz="1500" b="0"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a:t>
            </a:r>
            <a:r>
              <a:rPr lang="en-US" err="1"/>
              <a:t>Firstname</a:t>
            </a:r>
            <a:r>
              <a:rPr lang="en-US"/>
              <a:t> </a:t>
            </a:r>
            <a:r>
              <a:rPr lang="en-US" err="1"/>
              <a:t>Lastname</a:t>
            </a:r>
            <a:r>
              <a:rPr lang="en-US"/>
              <a:t>]</a:t>
            </a:r>
          </a:p>
        </p:txBody>
      </p:sp>
      <p:sp>
        <p:nvSpPr>
          <p:cNvPr id="24" name="Text Placeholder 26">
            <a:extLst>
              <a:ext uri="{FF2B5EF4-FFF2-40B4-BE49-F238E27FC236}">
                <a16:creationId xmlns:a16="http://schemas.microsoft.com/office/drawing/2014/main" id="{C992668E-CFC3-D744-BBA3-1B3FCA29AC46}"/>
              </a:ext>
            </a:extLst>
          </p:cNvPr>
          <p:cNvSpPr>
            <a:spLocks noGrp="1"/>
          </p:cNvSpPr>
          <p:nvPr>
            <p:ph type="body" sz="quarter" idx="11" hasCustomPrompt="1"/>
          </p:nvPr>
        </p:nvSpPr>
        <p:spPr>
          <a:xfrm>
            <a:off x="1915881" y="5132643"/>
            <a:ext cx="3840461" cy="422275"/>
          </a:xfrm>
        </p:spPr>
        <p:txBody>
          <a:bodyPr>
            <a:normAutofit/>
          </a:bodyPr>
          <a:lstStyle>
            <a:lvl1pPr marL="0" indent="0">
              <a:buNone/>
              <a:defRPr sz="1200" b="0" i="1">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365760" indent="0">
              <a:buNone/>
              <a:defRPr>
                <a:solidFill>
                  <a:schemeClr val="bg1"/>
                </a:solidFill>
              </a:defRPr>
            </a:lvl2pPr>
            <a:lvl3pPr marL="731520" indent="0">
              <a:buNone/>
              <a:defRPr>
                <a:solidFill>
                  <a:schemeClr val="bg1"/>
                </a:solidFill>
              </a:defRPr>
            </a:lvl3pPr>
            <a:lvl4pPr marL="1097280" indent="0">
              <a:buNone/>
              <a:defRPr>
                <a:solidFill>
                  <a:schemeClr val="bg1"/>
                </a:solidFill>
              </a:defRPr>
            </a:lvl4pPr>
            <a:lvl5pPr marL="1463040" indent="0">
              <a:buNone/>
              <a:defRPr>
                <a:solidFill>
                  <a:schemeClr val="bg1"/>
                </a:solidFill>
              </a:defRPr>
            </a:lvl5pPr>
          </a:lstStyle>
          <a:p>
            <a:pPr lvl="0"/>
            <a:r>
              <a:rPr lang="en-US"/>
              <a:t>[Job title]</a:t>
            </a:r>
          </a:p>
        </p:txBody>
      </p:sp>
      <p:pic>
        <p:nvPicPr>
          <p:cNvPr id="25" name="Graphic 24" descr="User outline">
            <a:extLst>
              <a:ext uri="{FF2B5EF4-FFF2-40B4-BE49-F238E27FC236}">
                <a16:creationId xmlns:a16="http://schemas.microsoft.com/office/drawing/2014/main" id="{91A24D51-61CC-F542-810A-6A75C4C5D5B8}"/>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01483" y="4583949"/>
            <a:ext cx="914400" cy="914400"/>
          </a:xfrm>
          <a:prstGeom prst="rect">
            <a:avLst/>
          </a:prstGeom>
        </p:spPr>
      </p:pic>
    </p:spTree>
    <p:extLst>
      <p:ext uri="{BB962C8B-B14F-4D97-AF65-F5344CB8AC3E}">
        <p14:creationId xmlns:p14="http://schemas.microsoft.com/office/powerpoint/2010/main" val="380266322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Image Feature 3 (Repor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A1C8171-8A51-4EF6-B972-D1F39BFEA51F}"/>
              </a:ext>
            </a:extLst>
          </p:cNvPr>
          <p:cNvSpPr/>
          <p:nvPr userDrawn="1"/>
        </p:nvSpPr>
        <p:spPr>
          <a:xfrm>
            <a:off x="0" y="0"/>
            <a:ext cx="12192000" cy="296783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Picture Placeholder 6">
            <a:extLst>
              <a:ext uri="{FF2B5EF4-FFF2-40B4-BE49-F238E27FC236}">
                <a16:creationId xmlns:a16="http://schemas.microsoft.com/office/drawing/2014/main" id="{D8816C4D-C074-46E9-95BD-C9631EDBDD15}"/>
              </a:ext>
            </a:extLst>
          </p:cNvPr>
          <p:cNvSpPr>
            <a:spLocks noGrp="1"/>
          </p:cNvSpPr>
          <p:nvPr>
            <p:ph type="pic" sz="quarter" idx="10" hasCustomPrompt="1"/>
          </p:nvPr>
        </p:nvSpPr>
        <p:spPr>
          <a:xfrm>
            <a:off x="7410450" y="257174"/>
            <a:ext cx="3619500" cy="2710656"/>
          </a:xfrm>
        </p:spPr>
        <p:txBody>
          <a:bodyPr/>
          <a:lstStyle>
            <a:lvl1pPr marL="0" indent="0">
              <a:buNone/>
              <a:defRPr>
                <a:solidFill>
                  <a:schemeClr val="bg1"/>
                </a:solidFill>
              </a:defRPr>
            </a:lvl1pPr>
          </a:lstStyle>
          <a:p>
            <a:r>
              <a:rPr lang="en-US" dirty="0"/>
              <a:t>[Picture]</a:t>
            </a:r>
          </a:p>
        </p:txBody>
      </p:sp>
      <p:sp>
        <p:nvSpPr>
          <p:cNvPr id="9" name="Title 1">
            <a:extLst>
              <a:ext uri="{FF2B5EF4-FFF2-40B4-BE49-F238E27FC236}">
                <a16:creationId xmlns:a16="http://schemas.microsoft.com/office/drawing/2014/main" id="{C616BAA2-D2A9-41F3-95FD-CF24254080E1}"/>
              </a:ext>
            </a:extLst>
          </p:cNvPr>
          <p:cNvSpPr>
            <a:spLocks noGrp="1"/>
          </p:cNvSpPr>
          <p:nvPr>
            <p:ph type="title" hasCustomPrompt="1"/>
          </p:nvPr>
        </p:nvSpPr>
        <p:spPr>
          <a:xfrm>
            <a:off x="1079500" y="1284864"/>
            <a:ext cx="5740400" cy="1325563"/>
          </a:xfrm>
        </p:spPr>
        <p:txBody>
          <a:bodyPr anchor="b" anchorCtr="0"/>
          <a:lstStyle>
            <a:lvl1pPr>
              <a:defRPr>
                <a:solidFill>
                  <a:schemeClr val="bg1"/>
                </a:solidFill>
              </a:defRPr>
            </a:lvl1pPr>
          </a:lstStyle>
          <a:p>
            <a:r>
              <a:rPr lang="en-US"/>
              <a:t>[Click to edit Master title style]</a:t>
            </a:r>
          </a:p>
        </p:txBody>
      </p:sp>
      <p:sp>
        <p:nvSpPr>
          <p:cNvPr id="10" name="Content Placeholder 2">
            <a:extLst>
              <a:ext uri="{FF2B5EF4-FFF2-40B4-BE49-F238E27FC236}">
                <a16:creationId xmlns:a16="http://schemas.microsoft.com/office/drawing/2014/main" id="{FF5C0ADE-BEC0-4EF9-940B-819C4012F466}"/>
              </a:ext>
            </a:extLst>
          </p:cNvPr>
          <p:cNvSpPr>
            <a:spLocks noGrp="1"/>
          </p:cNvSpPr>
          <p:nvPr>
            <p:ph idx="1"/>
          </p:nvPr>
        </p:nvSpPr>
        <p:spPr>
          <a:xfrm>
            <a:off x="1079500" y="3699667"/>
            <a:ext cx="9950450" cy="2574133"/>
          </a:xfrm>
        </p:spPr>
        <p:txBody>
          <a:bodyPr numCol="3" spcCol="914400">
            <a:normAutofit/>
          </a:bodyPr>
          <a:lstStyle>
            <a:lvl1pPr marL="0" indent="0">
              <a:buNone/>
              <a:defRPr sz="1200"/>
            </a:lvl1pPr>
            <a:lvl2pPr marL="365760" indent="0">
              <a:buNone/>
              <a:defRPr sz="1800"/>
            </a:lvl2pPr>
            <a:lvl3pPr>
              <a:defRPr sz="1800"/>
            </a:lvl3pPr>
            <a:lvl4pPr>
              <a:defRPr sz="1800"/>
            </a:lvl4pPr>
            <a:lvl5pPr>
              <a:defRPr sz="1800"/>
            </a:lvl5pPr>
          </a:lstStyle>
          <a:p>
            <a:pPr lvl="0"/>
            <a:r>
              <a:rPr lang="en-US"/>
              <a:t>Click to edit Master text styles</a:t>
            </a:r>
          </a:p>
        </p:txBody>
      </p:sp>
      <p:pic>
        <p:nvPicPr>
          <p:cNvPr id="6" name="Graphic 5">
            <a:extLst>
              <a:ext uri="{FF2B5EF4-FFF2-40B4-BE49-F238E27FC236}">
                <a16:creationId xmlns:a16="http://schemas.microsoft.com/office/drawing/2014/main" id="{E991B888-F47E-0947-8A3D-082607618257}"/>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637632" y="6272460"/>
            <a:ext cx="1283288" cy="494381"/>
          </a:xfrm>
          <a:prstGeom prst="rect">
            <a:avLst/>
          </a:prstGeom>
        </p:spPr>
      </p:pic>
    </p:spTree>
    <p:extLst>
      <p:ext uri="{BB962C8B-B14F-4D97-AF65-F5344CB8AC3E}">
        <p14:creationId xmlns:p14="http://schemas.microsoft.com/office/powerpoint/2010/main" val="110619108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Image Feature 3 (Presentation)">
    <p:spTree>
      <p:nvGrpSpPr>
        <p:cNvPr id="1" name=""/>
        <p:cNvGrpSpPr/>
        <p:nvPr/>
      </p:nvGrpSpPr>
      <p:grpSpPr>
        <a:xfrm>
          <a:off x="0" y="0"/>
          <a:ext cx="0" cy="0"/>
          <a:chOff x="0" y="0"/>
          <a:chExt cx="0" cy="0"/>
        </a:xfrm>
      </p:grpSpPr>
      <p:sp>
        <p:nvSpPr>
          <p:cNvPr id="6" name="Content Placeholder 2">
            <a:extLst>
              <a:ext uri="{FF2B5EF4-FFF2-40B4-BE49-F238E27FC236}">
                <a16:creationId xmlns:a16="http://schemas.microsoft.com/office/drawing/2014/main" id="{BF0A1E0A-EB4E-44B0-B59B-F33B2B0ECD50}"/>
              </a:ext>
            </a:extLst>
          </p:cNvPr>
          <p:cNvSpPr>
            <a:spLocks noGrp="1"/>
          </p:cNvSpPr>
          <p:nvPr>
            <p:ph idx="11"/>
          </p:nvPr>
        </p:nvSpPr>
        <p:spPr>
          <a:xfrm>
            <a:off x="1079500" y="3699667"/>
            <a:ext cx="9950450" cy="2574133"/>
          </a:xfrm>
        </p:spPr>
        <p:txBody>
          <a:bodyPr>
            <a:normAutofit/>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0A1C8171-8A51-4EF6-B972-D1F39BFEA51F}"/>
              </a:ext>
            </a:extLst>
          </p:cNvPr>
          <p:cNvSpPr/>
          <p:nvPr userDrawn="1"/>
        </p:nvSpPr>
        <p:spPr>
          <a:xfrm>
            <a:off x="0" y="0"/>
            <a:ext cx="12192000" cy="296783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Picture Placeholder 6">
            <a:extLst>
              <a:ext uri="{FF2B5EF4-FFF2-40B4-BE49-F238E27FC236}">
                <a16:creationId xmlns:a16="http://schemas.microsoft.com/office/drawing/2014/main" id="{D8816C4D-C074-46E9-95BD-C9631EDBDD15}"/>
              </a:ext>
            </a:extLst>
          </p:cNvPr>
          <p:cNvSpPr>
            <a:spLocks noGrp="1"/>
          </p:cNvSpPr>
          <p:nvPr>
            <p:ph type="pic" sz="quarter" idx="10" hasCustomPrompt="1"/>
          </p:nvPr>
        </p:nvSpPr>
        <p:spPr>
          <a:xfrm>
            <a:off x="7410450" y="257174"/>
            <a:ext cx="3619500" cy="2710656"/>
          </a:xfrm>
        </p:spPr>
        <p:txBody>
          <a:bodyPr/>
          <a:lstStyle>
            <a:lvl1pPr marL="0" indent="0">
              <a:buNone/>
              <a:defRPr>
                <a:solidFill>
                  <a:schemeClr val="bg1"/>
                </a:solidFill>
              </a:defRPr>
            </a:lvl1pPr>
          </a:lstStyle>
          <a:p>
            <a:r>
              <a:rPr lang="en-US" dirty="0"/>
              <a:t>[Picture]</a:t>
            </a:r>
          </a:p>
        </p:txBody>
      </p:sp>
      <p:sp>
        <p:nvSpPr>
          <p:cNvPr id="9" name="Title 1">
            <a:extLst>
              <a:ext uri="{FF2B5EF4-FFF2-40B4-BE49-F238E27FC236}">
                <a16:creationId xmlns:a16="http://schemas.microsoft.com/office/drawing/2014/main" id="{C616BAA2-D2A9-41F3-95FD-CF24254080E1}"/>
              </a:ext>
            </a:extLst>
          </p:cNvPr>
          <p:cNvSpPr>
            <a:spLocks noGrp="1"/>
          </p:cNvSpPr>
          <p:nvPr>
            <p:ph type="title" hasCustomPrompt="1"/>
          </p:nvPr>
        </p:nvSpPr>
        <p:spPr>
          <a:xfrm>
            <a:off x="1079500" y="1284864"/>
            <a:ext cx="5740400" cy="1325563"/>
          </a:xfrm>
        </p:spPr>
        <p:txBody>
          <a:bodyPr anchor="b" anchorCtr="0"/>
          <a:lstStyle>
            <a:lvl1pPr>
              <a:defRPr>
                <a:solidFill>
                  <a:schemeClr val="bg1"/>
                </a:solidFill>
              </a:defRPr>
            </a:lvl1pPr>
          </a:lstStyle>
          <a:p>
            <a:r>
              <a:rPr lang="en-US"/>
              <a:t>[Click to edit Master title style]</a:t>
            </a:r>
          </a:p>
        </p:txBody>
      </p:sp>
      <p:pic>
        <p:nvPicPr>
          <p:cNvPr id="8" name="Graphic 7">
            <a:extLst>
              <a:ext uri="{FF2B5EF4-FFF2-40B4-BE49-F238E27FC236}">
                <a16:creationId xmlns:a16="http://schemas.microsoft.com/office/drawing/2014/main" id="{4F2D4436-44AE-3143-AC2B-11CA662B48A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637632" y="6272460"/>
            <a:ext cx="1283288" cy="494381"/>
          </a:xfrm>
          <a:prstGeom prst="rect">
            <a:avLst/>
          </a:prstGeom>
        </p:spPr>
      </p:pic>
    </p:spTree>
    <p:extLst>
      <p:ext uri="{BB962C8B-B14F-4D97-AF65-F5344CB8AC3E}">
        <p14:creationId xmlns:p14="http://schemas.microsoft.com/office/powerpoint/2010/main" val="80874994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creenshot Example 1">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C616BAA2-D2A9-41F3-95FD-CF24254080E1}"/>
              </a:ext>
            </a:extLst>
          </p:cNvPr>
          <p:cNvSpPr>
            <a:spLocks noGrp="1"/>
          </p:cNvSpPr>
          <p:nvPr>
            <p:ph type="title" hasCustomPrompt="1"/>
          </p:nvPr>
        </p:nvSpPr>
        <p:spPr>
          <a:xfrm>
            <a:off x="438002" y="262989"/>
            <a:ext cx="9950450" cy="1147763"/>
          </a:xfrm>
        </p:spPr>
        <p:txBody>
          <a:bodyPr anchor="b" anchorCtr="0"/>
          <a:lstStyle>
            <a:lvl1pPr>
              <a:defRPr>
                <a:solidFill>
                  <a:schemeClr val="tx1"/>
                </a:solidFill>
              </a:defRPr>
            </a:lvl1pPr>
          </a:lstStyle>
          <a:p>
            <a:r>
              <a:rPr lang="en-US"/>
              <a:t>[Click to edit Master title style]</a:t>
            </a:r>
          </a:p>
        </p:txBody>
      </p:sp>
      <p:pic>
        <p:nvPicPr>
          <p:cNvPr id="14" name="Picture 1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610116" y="1494960"/>
            <a:ext cx="2220278" cy="4570175"/>
          </a:xfrm>
          <a:prstGeom prst="rect">
            <a:avLst/>
          </a:prstGeom>
        </p:spPr>
      </p:pic>
      <p:pic>
        <p:nvPicPr>
          <p:cNvPr id="15" name="Picture 1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457590" y="1494959"/>
            <a:ext cx="2220278" cy="4570175"/>
          </a:xfrm>
          <a:prstGeom prst="rect">
            <a:avLst/>
          </a:prstGeom>
        </p:spPr>
      </p:pic>
      <p:pic>
        <p:nvPicPr>
          <p:cNvPr id="16" name="Picture 1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62642" y="1494958"/>
            <a:ext cx="2220278" cy="4570175"/>
          </a:xfrm>
          <a:prstGeom prst="rect">
            <a:avLst/>
          </a:prstGeom>
        </p:spPr>
      </p:pic>
      <p:sp>
        <p:nvSpPr>
          <p:cNvPr id="3" name="Content Placeholder 2"/>
          <p:cNvSpPr>
            <a:spLocks noGrp="1"/>
          </p:cNvSpPr>
          <p:nvPr>
            <p:ph sz="quarter" idx="10"/>
          </p:nvPr>
        </p:nvSpPr>
        <p:spPr>
          <a:xfrm>
            <a:off x="1762642" y="6149339"/>
            <a:ext cx="2244921" cy="425450"/>
          </a:xfrm>
        </p:spPr>
        <p:txBody>
          <a:bodyPr anchor="b">
            <a:noAutofit/>
          </a:bodyPr>
          <a:lstStyle>
            <a:lvl1pPr marL="0" indent="0" algn="ctr">
              <a:buNone/>
              <a:defRPr sz="1200" b="0"/>
            </a:lvl1pPr>
            <a:lvl2pPr marL="365760" indent="0">
              <a:buNone/>
              <a:defRPr sz="1200"/>
            </a:lvl2pPr>
            <a:lvl3pPr marL="731520" indent="0">
              <a:buNone/>
              <a:defRPr sz="1200"/>
            </a:lvl3pPr>
            <a:lvl4pPr marL="1097280" indent="0">
              <a:buNone/>
              <a:defRPr sz="1200"/>
            </a:lvl4pPr>
            <a:lvl5pPr marL="1463040" indent="0">
              <a:buNone/>
              <a:defRPr sz="1200"/>
            </a:lvl5pPr>
          </a:lstStyle>
          <a:p>
            <a:pPr lvl="0"/>
            <a:r>
              <a:rPr lang="en-US"/>
              <a:t>Click to edit Master text styles</a:t>
            </a:r>
          </a:p>
        </p:txBody>
      </p:sp>
      <p:sp>
        <p:nvSpPr>
          <p:cNvPr id="8" name="Content Placeholder 2"/>
          <p:cNvSpPr>
            <a:spLocks noGrp="1"/>
          </p:cNvSpPr>
          <p:nvPr>
            <p:ph sz="quarter" idx="11"/>
          </p:nvPr>
        </p:nvSpPr>
        <p:spPr>
          <a:xfrm>
            <a:off x="4585473" y="6149339"/>
            <a:ext cx="2244921" cy="425450"/>
          </a:xfrm>
        </p:spPr>
        <p:txBody>
          <a:bodyPr anchor="b">
            <a:noAutofit/>
          </a:bodyPr>
          <a:lstStyle>
            <a:lvl1pPr marL="0" indent="0" algn="ctr">
              <a:buNone/>
              <a:defRPr sz="1200" b="0"/>
            </a:lvl1pPr>
            <a:lvl2pPr marL="365760" indent="0">
              <a:buNone/>
              <a:defRPr sz="1200"/>
            </a:lvl2pPr>
            <a:lvl3pPr marL="731520" indent="0">
              <a:buNone/>
              <a:defRPr sz="1200"/>
            </a:lvl3pPr>
            <a:lvl4pPr marL="1097280" indent="0">
              <a:buNone/>
              <a:defRPr sz="1200"/>
            </a:lvl4pPr>
            <a:lvl5pPr marL="1463040" indent="0">
              <a:buNone/>
              <a:defRPr sz="1200"/>
            </a:lvl5pPr>
          </a:lstStyle>
          <a:p>
            <a:pPr lvl="0"/>
            <a:r>
              <a:rPr lang="en-US"/>
              <a:t>Click to edit Master text styles</a:t>
            </a:r>
          </a:p>
        </p:txBody>
      </p:sp>
      <p:sp>
        <p:nvSpPr>
          <p:cNvPr id="10" name="Content Placeholder 2"/>
          <p:cNvSpPr>
            <a:spLocks noGrp="1"/>
          </p:cNvSpPr>
          <p:nvPr>
            <p:ph sz="quarter" idx="12"/>
          </p:nvPr>
        </p:nvSpPr>
        <p:spPr>
          <a:xfrm>
            <a:off x="7408304" y="6149339"/>
            <a:ext cx="2244921" cy="425450"/>
          </a:xfrm>
        </p:spPr>
        <p:txBody>
          <a:bodyPr anchor="b">
            <a:noAutofit/>
          </a:bodyPr>
          <a:lstStyle>
            <a:lvl1pPr marL="0" indent="0" algn="ctr">
              <a:buNone/>
              <a:defRPr sz="1200" b="0"/>
            </a:lvl1pPr>
            <a:lvl2pPr marL="365760" indent="0">
              <a:buNone/>
              <a:defRPr sz="1200"/>
            </a:lvl2pPr>
            <a:lvl3pPr marL="731520" indent="0">
              <a:buNone/>
              <a:defRPr sz="1200"/>
            </a:lvl3pPr>
            <a:lvl4pPr marL="1097280" indent="0">
              <a:buNone/>
              <a:defRPr sz="1200"/>
            </a:lvl4pPr>
            <a:lvl5pPr marL="1463040" indent="0">
              <a:buNone/>
              <a:defRPr sz="1200"/>
            </a:lvl5pPr>
          </a:lstStyle>
          <a:p>
            <a:pPr lvl="0"/>
            <a:r>
              <a:rPr lang="en-US"/>
              <a:t>Click to edit Master text styles</a:t>
            </a:r>
          </a:p>
        </p:txBody>
      </p:sp>
      <p:pic>
        <p:nvPicPr>
          <p:cNvPr id="11" name="Graphic 10">
            <a:extLst>
              <a:ext uri="{FF2B5EF4-FFF2-40B4-BE49-F238E27FC236}">
                <a16:creationId xmlns:a16="http://schemas.microsoft.com/office/drawing/2014/main" id="{13B0ADFC-3D37-784D-B8C8-785BAA79ACFF}"/>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637632" y="6272460"/>
            <a:ext cx="1283288" cy="494381"/>
          </a:xfrm>
          <a:prstGeom prst="rect">
            <a:avLst/>
          </a:prstGeom>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Screenshot Example 1">
    <p:spTree>
      <p:nvGrpSpPr>
        <p:cNvPr id="1" name=""/>
        <p:cNvGrpSpPr/>
        <p:nvPr/>
      </p:nvGrpSpPr>
      <p:grpSpPr>
        <a:xfrm>
          <a:off x="0" y="0"/>
          <a:ext cx="0" cy="0"/>
          <a:chOff x="0" y="0"/>
          <a:chExt cx="0" cy="0"/>
        </a:xfrm>
      </p:grpSpPr>
      <p:sp>
        <p:nvSpPr>
          <p:cNvPr id="6" name="Content Placeholder 2">
            <a:extLst>
              <a:ext uri="{FF2B5EF4-FFF2-40B4-BE49-F238E27FC236}">
                <a16:creationId xmlns:a16="http://schemas.microsoft.com/office/drawing/2014/main" id="{BF0A1E0A-EB4E-44B0-B59B-F33B2B0ECD50}"/>
              </a:ext>
            </a:extLst>
          </p:cNvPr>
          <p:cNvSpPr>
            <a:spLocks noGrp="1"/>
          </p:cNvSpPr>
          <p:nvPr>
            <p:ph idx="11"/>
          </p:nvPr>
        </p:nvSpPr>
        <p:spPr>
          <a:xfrm>
            <a:off x="469900" y="1830783"/>
            <a:ext cx="3683000" cy="4085433"/>
          </a:xfrm>
        </p:spPr>
        <p:txBody>
          <a:bodyPr>
            <a:normAutofit/>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0A1C8171-8A51-4EF6-B972-D1F39BFEA51F}"/>
              </a:ext>
            </a:extLst>
          </p:cNvPr>
          <p:cNvSpPr/>
          <p:nvPr userDrawn="1"/>
        </p:nvSpPr>
        <p:spPr>
          <a:xfrm>
            <a:off x="0" y="0"/>
            <a:ext cx="12192000" cy="1485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C616BAA2-D2A9-41F3-95FD-CF24254080E1}"/>
              </a:ext>
            </a:extLst>
          </p:cNvPr>
          <p:cNvSpPr>
            <a:spLocks noGrp="1"/>
          </p:cNvSpPr>
          <p:nvPr>
            <p:ph type="title" hasCustomPrompt="1"/>
          </p:nvPr>
        </p:nvSpPr>
        <p:spPr>
          <a:xfrm>
            <a:off x="469900" y="92868"/>
            <a:ext cx="9950450" cy="1147763"/>
          </a:xfrm>
        </p:spPr>
        <p:txBody>
          <a:bodyPr anchor="b" anchorCtr="0"/>
          <a:lstStyle>
            <a:lvl1pPr>
              <a:defRPr>
                <a:solidFill>
                  <a:schemeClr val="bg1"/>
                </a:solidFill>
              </a:defRPr>
            </a:lvl1pPr>
          </a:lstStyle>
          <a:p>
            <a:r>
              <a:rPr lang="en-US"/>
              <a:t>[Click to edit Master title style]</a:t>
            </a:r>
          </a:p>
        </p:txBody>
      </p:sp>
      <p:pic>
        <p:nvPicPr>
          <p:cNvPr id="8" name="Picture 7">
            <a:extLst>
              <a:ext uri="{FF2B5EF4-FFF2-40B4-BE49-F238E27FC236}">
                <a16:creationId xmlns:a16="http://schemas.microsoft.com/office/drawing/2014/main" id="{0ECBD87C-C001-41F9-83C0-B2F7EEA1A05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00880" y="1666600"/>
            <a:ext cx="7573300" cy="4369871"/>
          </a:xfrm>
          <a:prstGeom prst="rect">
            <a:avLst/>
          </a:prstGeom>
        </p:spPr>
      </p:pic>
      <p:pic>
        <p:nvPicPr>
          <p:cNvPr id="7" name="Graphic 6">
            <a:extLst>
              <a:ext uri="{FF2B5EF4-FFF2-40B4-BE49-F238E27FC236}">
                <a16:creationId xmlns:a16="http://schemas.microsoft.com/office/drawing/2014/main" id="{9F8ABB40-865E-6D49-BA81-834ADEBCCA03}"/>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637632" y="6272460"/>
            <a:ext cx="1283288" cy="494381"/>
          </a:xfrm>
          <a:prstGeom prst="rect">
            <a:avLst/>
          </a:prstGeom>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3_Screenshot Example 1">
    <p:spTree>
      <p:nvGrpSpPr>
        <p:cNvPr id="1" name=""/>
        <p:cNvGrpSpPr/>
        <p:nvPr/>
      </p:nvGrpSpPr>
      <p:grpSpPr>
        <a:xfrm>
          <a:off x="0" y="0"/>
          <a:ext cx="0" cy="0"/>
          <a:chOff x="0" y="0"/>
          <a:chExt cx="0" cy="0"/>
        </a:xfrm>
      </p:grpSpPr>
      <p:sp>
        <p:nvSpPr>
          <p:cNvPr id="6" name="Content Placeholder 2">
            <a:extLst>
              <a:ext uri="{FF2B5EF4-FFF2-40B4-BE49-F238E27FC236}">
                <a16:creationId xmlns:a16="http://schemas.microsoft.com/office/drawing/2014/main" id="{BF0A1E0A-EB4E-44B0-B59B-F33B2B0ECD50}"/>
              </a:ext>
            </a:extLst>
          </p:cNvPr>
          <p:cNvSpPr>
            <a:spLocks noGrp="1"/>
          </p:cNvSpPr>
          <p:nvPr>
            <p:ph idx="11"/>
          </p:nvPr>
        </p:nvSpPr>
        <p:spPr>
          <a:xfrm>
            <a:off x="7732295" y="1894952"/>
            <a:ext cx="4044969" cy="4085433"/>
          </a:xfrm>
        </p:spPr>
        <p:txBody>
          <a:bodyPr>
            <a:normAutofit/>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0A1C8171-8A51-4EF6-B972-D1F39BFEA51F}"/>
              </a:ext>
            </a:extLst>
          </p:cNvPr>
          <p:cNvSpPr/>
          <p:nvPr userDrawn="1"/>
        </p:nvSpPr>
        <p:spPr>
          <a:xfrm>
            <a:off x="0" y="0"/>
            <a:ext cx="12192000" cy="1485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C616BAA2-D2A9-41F3-95FD-CF24254080E1}"/>
              </a:ext>
            </a:extLst>
          </p:cNvPr>
          <p:cNvSpPr>
            <a:spLocks noGrp="1"/>
          </p:cNvSpPr>
          <p:nvPr>
            <p:ph type="title" hasCustomPrompt="1"/>
          </p:nvPr>
        </p:nvSpPr>
        <p:spPr>
          <a:xfrm>
            <a:off x="1826814" y="0"/>
            <a:ext cx="9950450" cy="1085492"/>
          </a:xfrm>
        </p:spPr>
        <p:txBody>
          <a:bodyPr anchor="b" anchorCtr="0"/>
          <a:lstStyle>
            <a:lvl1pPr algn="r">
              <a:defRPr>
                <a:solidFill>
                  <a:schemeClr val="bg1"/>
                </a:solidFill>
              </a:defRPr>
            </a:lvl1pPr>
          </a:lstStyle>
          <a:p>
            <a:r>
              <a:rPr lang="en-US"/>
              <a:t>[Click to edit Master title style]</a:t>
            </a:r>
          </a:p>
        </p:txBody>
      </p:sp>
      <p:pic>
        <p:nvPicPr>
          <p:cNvPr id="8" name="Picture 7">
            <a:extLst>
              <a:ext uri="{FF2B5EF4-FFF2-40B4-BE49-F238E27FC236}">
                <a16:creationId xmlns:a16="http://schemas.microsoft.com/office/drawing/2014/main" id="{0ECBD87C-C001-41F9-83C0-B2F7EEA1A05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04456" y="1283368"/>
            <a:ext cx="9399451" cy="5423579"/>
          </a:xfrm>
          <a:prstGeom prst="rect">
            <a:avLst/>
          </a:prstGeom>
        </p:spPr>
      </p:pic>
      <p:pic>
        <p:nvPicPr>
          <p:cNvPr id="7" name="Graphic 6">
            <a:extLst>
              <a:ext uri="{FF2B5EF4-FFF2-40B4-BE49-F238E27FC236}">
                <a16:creationId xmlns:a16="http://schemas.microsoft.com/office/drawing/2014/main" id="{5BDA3DA9-D2A9-D643-9D42-89F6D55D75C2}"/>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637632" y="6272460"/>
            <a:ext cx="1283288" cy="494381"/>
          </a:xfrm>
          <a:prstGeom prst="rect">
            <a:avLst/>
          </a:prstGeom>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4_Screenshot Example 1">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A1C8171-8A51-4EF6-B972-D1F39BFEA51F}"/>
              </a:ext>
            </a:extLst>
          </p:cNvPr>
          <p:cNvSpPr/>
          <p:nvPr userDrawn="1"/>
        </p:nvSpPr>
        <p:spPr>
          <a:xfrm>
            <a:off x="0" y="0"/>
            <a:ext cx="12192000" cy="1485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C616BAA2-D2A9-41F3-95FD-CF24254080E1}"/>
              </a:ext>
            </a:extLst>
          </p:cNvPr>
          <p:cNvSpPr>
            <a:spLocks noGrp="1"/>
          </p:cNvSpPr>
          <p:nvPr>
            <p:ph type="title" hasCustomPrompt="1"/>
          </p:nvPr>
        </p:nvSpPr>
        <p:spPr>
          <a:xfrm>
            <a:off x="1120775" y="82896"/>
            <a:ext cx="9950450" cy="1085492"/>
          </a:xfrm>
        </p:spPr>
        <p:txBody>
          <a:bodyPr anchor="b" anchorCtr="0"/>
          <a:lstStyle>
            <a:lvl1pPr algn="ctr">
              <a:defRPr>
                <a:solidFill>
                  <a:schemeClr val="bg1"/>
                </a:solidFill>
              </a:defRPr>
            </a:lvl1pPr>
          </a:lstStyle>
          <a:p>
            <a:r>
              <a:rPr lang="en-US"/>
              <a:t>[Click to edit Master title style]</a:t>
            </a:r>
          </a:p>
        </p:txBody>
      </p:sp>
      <p:pic>
        <p:nvPicPr>
          <p:cNvPr id="8" name="Picture 7">
            <a:extLst>
              <a:ext uri="{FF2B5EF4-FFF2-40B4-BE49-F238E27FC236}">
                <a16:creationId xmlns:a16="http://schemas.microsoft.com/office/drawing/2014/main" id="{0ECBD87C-C001-41F9-83C0-B2F7EEA1A05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663479" y="1568796"/>
            <a:ext cx="8693954" cy="5016500"/>
          </a:xfrm>
          <a:prstGeom prst="rect">
            <a:avLst/>
          </a:prstGeom>
        </p:spPr>
      </p:pic>
      <p:pic>
        <p:nvPicPr>
          <p:cNvPr id="5" name="Graphic 4">
            <a:extLst>
              <a:ext uri="{FF2B5EF4-FFF2-40B4-BE49-F238E27FC236}">
                <a16:creationId xmlns:a16="http://schemas.microsoft.com/office/drawing/2014/main" id="{71D42EDF-A695-0948-9D50-066248D12AEA}"/>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637632" y="6272460"/>
            <a:ext cx="1283288" cy="494381"/>
          </a:xfrm>
          <a:prstGeom prst="rect">
            <a:avLst/>
          </a:prstGeom>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2_Screenshot Example 1">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A1C8171-8A51-4EF6-B972-D1F39BFEA51F}"/>
              </a:ext>
            </a:extLst>
          </p:cNvPr>
          <p:cNvSpPr/>
          <p:nvPr userDrawn="1"/>
        </p:nvSpPr>
        <p:spPr>
          <a:xfrm>
            <a:off x="0" y="0"/>
            <a:ext cx="12192000" cy="1485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C616BAA2-D2A9-41F3-95FD-CF24254080E1}"/>
              </a:ext>
            </a:extLst>
          </p:cNvPr>
          <p:cNvSpPr>
            <a:spLocks noGrp="1"/>
          </p:cNvSpPr>
          <p:nvPr>
            <p:ph type="title" hasCustomPrompt="1"/>
          </p:nvPr>
        </p:nvSpPr>
        <p:spPr>
          <a:xfrm>
            <a:off x="469900" y="92868"/>
            <a:ext cx="9950450" cy="1147763"/>
          </a:xfrm>
        </p:spPr>
        <p:txBody>
          <a:bodyPr anchor="b" anchorCtr="0"/>
          <a:lstStyle>
            <a:lvl1pPr>
              <a:defRPr>
                <a:solidFill>
                  <a:schemeClr val="bg1"/>
                </a:solidFill>
              </a:defRPr>
            </a:lvl1pPr>
          </a:lstStyle>
          <a:p>
            <a:r>
              <a:rPr lang="en-US"/>
              <a:t>[Click to edit Master title style]</a:t>
            </a:r>
          </a:p>
        </p:txBody>
      </p:sp>
      <p:pic>
        <p:nvPicPr>
          <p:cNvPr id="8" name="Picture 7">
            <a:extLst>
              <a:ext uri="{FF2B5EF4-FFF2-40B4-BE49-F238E27FC236}">
                <a16:creationId xmlns:a16="http://schemas.microsoft.com/office/drawing/2014/main" id="{0ECBD87C-C001-41F9-83C0-B2F7EEA1A05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649978" y="1578768"/>
            <a:ext cx="8892044" cy="5130800"/>
          </a:xfrm>
          <a:prstGeom prst="rect">
            <a:avLst/>
          </a:prstGeom>
        </p:spPr>
      </p:pic>
      <p:pic>
        <p:nvPicPr>
          <p:cNvPr id="5" name="Graphic 4">
            <a:extLst>
              <a:ext uri="{FF2B5EF4-FFF2-40B4-BE49-F238E27FC236}">
                <a16:creationId xmlns:a16="http://schemas.microsoft.com/office/drawing/2014/main" id="{AF0533F9-A4C1-AF4D-971C-116D4F51B547}"/>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637632" y="6272460"/>
            <a:ext cx="1283288" cy="494381"/>
          </a:xfrm>
          <a:prstGeom prst="rect">
            <a:avLst/>
          </a:prstGeom>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53BE769F-B5D5-4386-9117-D4E89CC57978}"/>
              </a:ext>
            </a:extLst>
          </p:cNvPr>
          <p:cNvSpPr>
            <a:spLocks noGrp="1"/>
          </p:cNvSpPr>
          <p:nvPr>
            <p:ph type="pic" sz="quarter" idx="10" hasCustomPrompt="1"/>
          </p:nvPr>
        </p:nvSpPr>
        <p:spPr>
          <a:xfrm>
            <a:off x="695325" y="695325"/>
            <a:ext cx="4640263" cy="5514975"/>
          </a:xfrm>
        </p:spPr>
        <p:txBody>
          <a:bodyPr/>
          <a:lstStyle>
            <a:lvl1pPr marL="0" indent="0">
              <a:buFontTx/>
              <a:buNone/>
              <a:defRPr/>
            </a:lvl1pPr>
          </a:lstStyle>
          <a:p>
            <a:r>
              <a:rPr lang="en-US" dirty="0"/>
              <a:t>[Icon]</a:t>
            </a:r>
          </a:p>
        </p:txBody>
      </p:sp>
      <p:sp>
        <p:nvSpPr>
          <p:cNvPr id="10" name="Title 1">
            <a:extLst>
              <a:ext uri="{FF2B5EF4-FFF2-40B4-BE49-F238E27FC236}">
                <a16:creationId xmlns:a16="http://schemas.microsoft.com/office/drawing/2014/main" id="{43198589-936B-4C71-9C7D-DC138C9961F3}"/>
              </a:ext>
            </a:extLst>
          </p:cNvPr>
          <p:cNvSpPr>
            <a:spLocks noGrp="1"/>
          </p:cNvSpPr>
          <p:nvPr>
            <p:ph type="title" hasCustomPrompt="1"/>
          </p:nvPr>
        </p:nvSpPr>
        <p:spPr>
          <a:xfrm>
            <a:off x="5091939" y="2766218"/>
            <a:ext cx="6276644" cy="1325563"/>
          </a:xfrm>
        </p:spPr>
        <p:txBody>
          <a:bodyPr anchor="b" anchorCtr="0">
            <a:noAutofit/>
          </a:bodyPr>
          <a:lstStyle>
            <a:lvl1pPr>
              <a:defRPr sz="7200">
                <a:solidFill>
                  <a:schemeClr val="tx1"/>
                </a:solidFill>
              </a:defRPr>
            </a:lvl1pPr>
          </a:lstStyle>
          <a:p>
            <a:r>
              <a:rPr lang="en-US"/>
              <a:t>[Section Title]</a:t>
            </a:r>
          </a:p>
        </p:txBody>
      </p:sp>
      <p:cxnSp>
        <p:nvCxnSpPr>
          <p:cNvPr id="11" name="Straight Connector 10">
            <a:extLst>
              <a:ext uri="{FF2B5EF4-FFF2-40B4-BE49-F238E27FC236}">
                <a16:creationId xmlns:a16="http://schemas.microsoft.com/office/drawing/2014/main" id="{6A767EEA-301D-4909-8ECE-79411707884F}"/>
              </a:ext>
            </a:extLst>
          </p:cNvPr>
          <p:cNvCxnSpPr>
            <a:cxnSpLocks/>
          </p:cNvCxnSpPr>
          <p:nvPr/>
        </p:nvCxnSpPr>
        <p:spPr>
          <a:xfrm>
            <a:off x="5240741" y="4390126"/>
            <a:ext cx="7915701" cy="0"/>
          </a:xfrm>
          <a:prstGeom prst="line">
            <a:avLst/>
          </a:prstGeom>
          <a:ln w="63500">
            <a:solidFill>
              <a:schemeClr val="bg2"/>
            </a:solidFill>
          </a:ln>
        </p:spPr>
        <p:style>
          <a:lnRef idx="1">
            <a:schemeClr val="accent1"/>
          </a:lnRef>
          <a:fillRef idx="0">
            <a:schemeClr val="accent1"/>
          </a:fillRef>
          <a:effectRef idx="0">
            <a:schemeClr val="accent1"/>
          </a:effectRef>
          <a:fontRef idx="minor">
            <a:schemeClr val="tx1"/>
          </a:fontRef>
        </p:style>
      </p:cxnSp>
      <p:sp>
        <p:nvSpPr>
          <p:cNvPr id="9" name="Content Placeholder 8"/>
          <p:cNvSpPr>
            <a:spLocks noGrp="1"/>
          </p:cNvSpPr>
          <p:nvPr>
            <p:ph sz="quarter" idx="11" hasCustomPrompt="1"/>
          </p:nvPr>
        </p:nvSpPr>
        <p:spPr>
          <a:xfrm>
            <a:off x="5092700" y="4629151"/>
            <a:ext cx="7608888" cy="571500"/>
          </a:xfrm>
        </p:spPr>
        <p:txBody>
          <a:bodyPr/>
          <a:lstStyle>
            <a:lvl1pPr marL="0" indent="0">
              <a:buNone/>
              <a:defRPr>
                <a:solidFill>
                  <a:schemeClr val="bg1"/>
                </a:solidFill>
              </a:defRPr>
            </a:lvl1pPr>
          </a:lstStyle>
          <a:p>
            <a:pPr lvl="0"/>
            <a:r>
              <a:rPr lang="en-US"/>
              <a:t>[Insert section detail]</a:t>
            </a:r>
          </a:p>
        </p:txBody>
      </p:sp>
      <p:pic>
        <p:nvPicPr>
          <p:cNvPr id="6" name="Graphic 5">
            <a:extLst>
              <a:ext uri="{FF2B5EF4-FFF2-40B4-BE49-F238E27FC236}">
                <a16:creationId xmlns:a16="http://schemas.microsoft.com/office/drawing/2014/main" id="{C86E8904-F15F-B945-BDC2-D21920DF9E6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637632" y="6272460"/>
            <a:ext cx="1283288" cy="494381"/>
          </a:xfrm>
          <a:prstGeom prst="rect">
            <a:avLst/>
          </a:prstGeom>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4_Audit Content Blue Larg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CAF1D04-C19A-4063-AAB0-AD957B1E703F}"/>
              </a:ext>
            </a:extLst>
          </p:cNvPr>
          <p:cNvSpPr/>
          <p:nvPr userDrawn="1"/>
        </p:nvSpPr>
        <p:spPr>
          <a:xfrm>
            <a:off x="0" y="0"/>
            <a:ext cx="12192000" cy="6858000"/>
          </a:xfrm>
          <a:prstGeom prst="rect">
            <a:avLst/>
          </a:prstGeom>
          <a:solidFill>
            <a:srgbClr val="1A3B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C20F5B4-39D8-4129-9214-8F3393F62F4B}"/>
              </a:ext>
            </a:extLst>
          </p:cNvPr>
          <p:cNvSpPr>
            <a:spLocks noGrp="1"/>
          </p:cNvSpPr>
          <p:nvPr>
            <p:ph type="title" hasCustomPrompt="1"/>
          </p:nvPr>
        </p:nvSpPr>
        <p:spPr>
          <a:xfrm>
            <a:off x="1111584" y="253693"/>
            <a:ext cx="8590556" cy="1325563"/>
          </a:xfrm>
        </p:spPr>
        <p:txBody>
          <a:bodyPr anchor="b" anchorCtr="0"/>
          <a:lstStyle>
            <a:lvl1pPr>
              <a:defRPr>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9809B8B1-BEA4-400F-985B-DEF0895F4182}"/>
              </a:ext>
            </a:extLst>
          </p:cNvPr>
          <p:cNvSpPr>
            <a:spLocks noGrp="1"/>
          </p:cNvSpPr>
          <p:nvPr>
            <p:ph idx="1"/>
          </p:nvPr>
        </p:nvSpPr>
        <p:spPr>
          <a:xfrm>
            <a:off x="1111584" y="2173184"/>
            <a:ext cx="10324354" cy="4003778"/>
          </a:xfrm>
        </p:spPr>
        <p:txBody>
          <a:bodyPr>
            <a:normAutofit/>
          </a:bodyPr>
          <a:lstStyle>
            <a:lvl1pPr>
              <a:buClr>
                <a:schemeClr val="bg1"/>
              </a:buClr>
              <a:defRPr sz="2000">
                <a:solidFill>
                  <a:schemeClr val="bg1"/>
                </a:solidFill>
              </a:defRPr>
            </a:lvl1pPr>
            <a:lvl2pPr>
              <a:buClr>
                <a:schemeClr val="bg1"/>
              </a:buClr>
              <a:defRPr sz="2000">
                <a:solidFill>
                  <a:schemeClr val="bg1"/>
                </a:solidFill>
              </a:defRPr>
            </a:lvl2pPr>
            <a:lvl3pPr>
              <a:buClr>
                <a:schemeClr val="bg1"/>
              </a:buClr>
              <a:defRPr sz="2000">
                <a:solidFill>
                  <a:schemeClr val="bg1"/>
                </a:solidFill>
              </a:defRPr>
            </a:lvl3pPr>
            <a:lvl4pPr>
              <a:buClr>
                <a:schemeClr val="bg1"/>
              </a:buClr>
              <a:defRPr sz="2000">
                <a:solidFill>
                  <a:schemeClr val="bg1"/>
                </a:solidFill>
              </a:defRPr>
            </a:lvl4pPr>
            <a:lvl5pPr>
              <a:buClr>
                <a:schemeClr val="bg1"/>
              </a:buClr>
              <a:defRPr sz="2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5" name="Straight Connector 4">
            <a:extLst>
              <a:ext uri="{FF2B5EF4-FFF2-40B4-BE49-F238E27FC236}">
                <a16:creationId xmlns:a16="http://schemas.microsoft.com/office/drawing/2014/main" id="{AB6BDF93-DBE6-4985-9AF8-29A2553848CD}"/>
              </a:ext>
            </a:extLst>
          </p:cNvPr>
          <p:cNvCxnSpPr>
            <a:cxnSpLocks/>
          </p:cNvCxnSpPr>
          <p:nvPr userDrawn="1"/>
        </p:nvCxnSpPr>
        <p:spPr>
          <a:xfrm>
            <a:off x="0" y="1706256"/>
            <a:ext cx="5213684" cy="0"/>
          </a:xfrm>
          <a:prstGeom prst="line">
            <a:avLst/>
          </a:prstGeom>
          <a:ln w="38100">
            <a:solidFill>
              <a:srgbClr val="FE663B"/>
            </a:solidFill>
          </a:ln>
        </p:spPr>
        <p:style>
          <a:lnRef idx="1">
            <a:schemeClr val="accent1"/>
          </a:lnRef>
          <a:fillRef idx="0">
            <a:schemeClr val="accent1"/>
          </a:fillRef>
          <a:effectRef idx="0">
            <a:schemeClr val="accent1"/>
          </a:effectRef>
          <a:fontRef idx="minor">
            <a:schemeClr val="tx1"/>
          </a:fontRef>
        </p:style>
      </p:cxnSp>
      <p:pic>
        <p:nvPicPr>
          <p:cNvPr id="8" name="Graphic 7">
            <a:extLst>
              <a:ext uri="{FF2B5EF4-FFF2-40B4-BE49-F238E27FC236}">
                <a16:creationId xmlns:a16="http://schemas.microsoft.com/office/drawing/2014/main" id="{F90654AD-21AB-B644-BFB5-6FD1BEF36044}"/>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0474" y="6281931"/>
            <a:ext cx="1060932" cy="408720"/>
          </a:xfrm>
          <a:prstGeom prst="rect">
            <a:avLst/>
          </a:prstGeom>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A1C8171-8A51-4EF6-B972-D1F39BFEA51F}"/>
              </a:ext>
            </a:extLst>
          </p:cNvPr>
          <p:cNvSpPr/>
          <p:nvPr userDrawn="1"/>
        </p:nvSpPr>
        <p:spPr>
          <a:xfrm>
            <a:off x="0" y="0"/>
            <a:ext cx="12192000" cy="3886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C616BAA2-D2A9-41F3-95FD-CF24254080E1}"/>
              </a:ext>
            </a:extLst>
          </p:cNvPr>
          <p:cNvSpPr>
            <a:spLocks noGrp="1"/>
          </p:cNvSpPr>
          <p:nvPr>
            <p:ph type="title" hasCustomPrompt="1"/>
          </p:nvPr>
        </p:nvSpPr>
        <p:spPr>
          <a:xfrm>
            <a:off x="1079500" y="395864"/>
            <a:ext cx="5740400" cy="1325563"/>
          </a:xfrm>
        </p:spPr>
        <p:txBody>
          <a:bodyPr anchor="b" anchorCtr="0"/>
          <a:lstStyle>
            <a:lvl1pPr>
              <a:defRPr>
                <a:solidFill>
                  <a:schemeClr val="bg1"/>
                </a:solidFill>
              </a:defRPr>
            </a:lvl1pPr>
          </a:lstStyle>
          <a:p>
            <a:r>
              <a:rPr lang="en-US"/>
              <a:t>[Project Timeline]</a:t>
            </a:r>
          </a:p>
        </p:txBody>
      </p:sp>
      <p:sp>
        <p:nvSpPr>
          <p:cNvPr id="10" name="Content Placeholder 2">
            <a:extLst>
              <a:ext uri="{FF2B5EF4-FFF2-40B4-BE49-F238E27FC236}">
                <a16:creationId xmlns:a16="http://schemas.microsoft.com/office/drawing/2014/main" id="{FF5C0ADE-BEC0-4EF9-940B-819C4012F466}"/>
              </a:ext>
            </a:extLst>
          </p:cNvPr>
          <p:cNvSpPr>
            <a:spLocks noGrp="1"/>
          </p:cNvSpPr>
          <p:nvPr>
            <p:ph idx="1"/>
          </p:nvPr>
        </p:nvSpPr>
        <p:spPr>
          <a:xfrm>
            <a:off x="1079500" y="4880767"/>
            <a:ext cx="2895600" cy="1532733"/>
          </a:xfrm>
        </p:spPr>
        <p:txBody>
          <a:bodyPr numCol="1" spcCol="0">
            <a:normAutofit/>
          </a:bodyPr>
          <a:lstStyle>
            <a:lvl1pPr marL="0" indent="0">
              <a:buNone/>
              <a:defRPr sz="1200" b="0"/>
            </a:lvl1pPr>
            <a:lvl2pPr marL="365760" indent="0">
              <a:buNone/>
              <a:defRPr sz="1800"/>
            </a:lvl2pPr>
            <a:lvl3pPr>
              <a:defRPr sz="1800"/>
            </a:lvl3pPr>
            <a:lvl4pPr>
              <a:defRPr sz="1800"/>
            </a:lvl4pPr>
            <a:lvl5pPr>
              <a:defRPr sz="1800"/>
            </a:lvl5pPr>
          </a:lstStyle>
          <a:p>
            <a:pPr lvl="0"/>
            <a:r>
              <a:rPr lang="en-US"/>
              <a:t>Click to edit Master text styles</a:t>
            </a:r>
          </a:p>
        </p:txBody>
      </p:sp>
      <p:sp>
        <p:nvSpPr>
          <p:cNvPr id="6" name="Content Placeholder 2">
            <a:extLst>
              <a:ext uri="{FF2B5EF4-FFF2-40B4-BE49-F238E27FC236}">
                <a16:creationId xmlns:a16="http://schemas.microsoft.com/office/drawing/2014/main" id="{9C3A514D-6182-4329-9E1C-FC829807723C}"/>
              </a:ext>
            </a:extLst>
          </p:cNvPr>
          <p:cNvSpPr>
            <a:spLocks noGrp="1"/>
          </p:cNvSpPr>
          <p:nvPr>
            <p:ph idx="11" hasCustomPrompt="1"/>
          </p:nvPr>
        </p:nvSpPr>
        <p:spPr>
          <a:xfrm>
            <a:off x="1079500" y="4392721"/>
            <a:ext cx="2895600" cy="445980"/>
          </a:xfrm>
        </p:spPr>
        <p:txBody>
          <a:bodyPr numCol="1" spcCol="0">
            <a:normAutofit/>
          </a:bodyPr>
          <a:lstStyle>
            <a:lvl1pPr marL="0" indent="0">
              <a:buNone/>
              <a:defRPr sz="1200" b="1" i="0" cap="none" baseline="0"/>
            </a:lvl1pPr>
            <a:lvl2pPr marL="365760" indent="0">
              <a:buNone/>
              <a:defRPr sz="1800"/>
            </a:lvl2pPr>
            <a:lvl3pPr>
              <a:defRPr sz="1800"/>
            </a:lvl3pPr>
            <a:lvl4pPr>
              <a:defRPr sz="1800"/>
            </a:lvl4pPr>
            <a:lvl5pPr>
              <a:defRPr sz="1800"/>
            </a:lvl5pPr>
          </a:lstStyle>
          <a:p>
            <a:pPr lvl="0"/>
            <a:r>
              <a:rPr lang="en-US"/>
              <a:t>[Month ‘00]</a:t>
            </a:r>
          </a:p>
        </p:txBody>
      </p:sp>
      <p:sp>
        <p:nvSpPr>
          <p:cNvPr id="3" name="Picture Placeholder 2">
            <a:extLst>
              <a:ext uri="{FF2B5EF4-FFF2-40B4-BE49-F238E27FC236}">
                <a16:creationId xmlns:a16="http://schemas.microsoft.com/office/drawing/2014/main" id="{A024B124-5939-4171-A913-0DC15A929BF8}"/>
              </a:ext>
            </a:extLst>
          </p:cNvPr>
          <p:cNvSpPr>
            <a:spLocks noGrp="1"/>
          </p:cNvSpPr>
          <p:nvPr>
            <p:ph type="pic" sz="quarter" idx="12" hasCustomPrompt="1"/>
          </p:nvPr>
        </p:nvSpPr>
        <p:spPr>
          <a:xfrm>
            <a:off x="1079500" y="2120900"/>
            <a:ext cx="1308100" cy="1308100"/>
          </a:xfrm>
        </p:spPr>
        <p:txBody>
          <a:bodyPr>
            <a:normAutofit/>
          </a:bodyPr>
          <a:lstStyle>
            <a:lvl1pPr marL="0" indent="0">
              <a:buNone/>
              <a:defRPr sz="1400">
                <a:solidFill>
                  <a:schemeClr val="bg1"/>
                </a:solidFill>
              </a:defRPr>
            </a:lvl1pPr>
          </a:lstStyle>
          <a:p>
            <a:r>
              <a:rPr lang="en-US" dirty="0"/>
              <a:t>[Icon Placeholder]</a:t>
            </a:r>
          </a:p>
        </p:txBody>
      </p:sp>
      <p:pic>
        <p:nvPicPr>
          <p:cNvPr id="7" name="Graphic 6">
            <a:extLst>
              <a:ext uri="{FF2B5EF4-FFF2-40B4-BE49-F238E27FC236}">
                <a16:creationId xmlns:a16="http://schemas.microsoft.com/office/drawing/2014/main" id="{666044CB-2B1D-5B47-B8AC-67E61A8C4666}"/>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637632" y="6272460"/>
            <a:ext cx="1283288" cy="494381"/>
          </a:xfrm>
          <a:prstGeom prst="rect">
            <a:avLst/>
          </a:prstGeom>
        </p:spPr>
      </p:pic>
    </p:spTree>
    <p:extLst>
      <p:ext uri="{BB962C8B-B14F-4D97-AF65-F5344CB8AC3E}">
        <p14:creationId xmlns:p14="http://schemas.microsoft.com/office/powerpoint/2010/main" val="17083529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9_Custom Layout">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6760AB4-C667-0C4A-8F50-1DF0C3F6F6D4}"/>
              </a:ext>
            </a:extLst>
          </p:cNvPr>
          <p:cNvSpPr/>
          <p:nvPr userDrawn="1"/>
        </p:nvSpPr>
        <p:spPr>
          <a:xfrm>
            <a:off x="-66261" y="3946568"/>
            <a:ext cx="12324522" cy="3103562"/>
          </a:xfrm>
          <a:prstGeom prst="rect">
            <a:avLst/>
          </a:prstGeom>
          <a:solidFill>
            <a:srgbClr val="1A3B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966AB78-4592-2941-894F-7686F3475CE6}"/>
              </a:ext>
            </a:extLst>
          </p:cNvPr>
          <p:cNvSpPr>
            <a:spLocks noGrp="1"/>
          </p:cNvSpPr>
          <p:nvPr>
            <p:ph type="title"/>
          </p:nvPr>
        </p:nvSpPr>
        <p:spPr>
          <a:xfrm>
            <a:off x="1184343" y="1672684"/>
            <a:ext cx="5381050" cy="1964748"/>
          </a:xfrm>
        </p:spPr>
        <p:txBody>
          <a:bodyPr anchor="b">
            <a:normAutofit/>
          </a:bodyPr>
          <a:lstStyle>
            <a:lvl1pPr>
              <a:defRPr sz="4800" b="1" i="0">
                <a:solidFill>
                  <a:srgbClr val="3877BB"/>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Click to edit Master title style</a:t>
            </a:r>
          </a:p>
        </p:txBody>
      </p:sp>
      <p:sp>
        <p:nvSpPr>
          <p:cNvPr id="11" name="Subtitle 2">
            <a:extLst>
              <a:ext uri="{FF2B5EF4-FFF2-40B4-BE49-F238E27FC236}">
                <a16:creationId xmlns:a16="http://schemas.microsoft.com/office/drawing/2014/main" id="{5A710E25-E809-7243-9D58-76156D7B143F}"/>
              </a:ext>
            </a:extLst>
          </p:cNvPr>
          <p:cNvSpPr>
            <a:spLocks noGrp="1"/>
          </p:cNvSpPr>
          <p:nvPr>
            <p:ph type="subTitle" idx="1" hasCustomPrompt="1"/>
          </p:nvPr>
        </p:nvSpPr>
        <p:spPr>
          <a:xfrm>
            <a:off x="1814285" y="4618041"/>
            <a:ext cx="3942057" cy="369459"/>
          </a:xfrm>
        </p:spPr>
        <p:txBody>
          <a:bodyPr>
            <a:noAutofit/>
          </a:bodyPr>
          <a:lstStyle>
            <a:lvl1pPr marL="0" indent="0" algn="l">
              <a:buNone/>
              <a:defRPr sz="2000" b="0" i="0">
                <a:solidFill>
                  <a:srgbClr val="D4E6F4"/>
                </a:solidFill>
                <a:latin typeface="Open Sans" panose="020B0606030504020204" pitchFamily="34" charset="0"/>
                <a:ea typeface="Open Sans" panose="020B0606030504020204" pitchFamily="34" charset="0"/>
                <a:cs typeface="Open Sans" panose="020B06060305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a:t>
            </a:r>
            <a:r>
              <a:rPr lang="en-US" err="1"/>
              <a:t>Firstname</a:t>
            </a:r>
            <a:r>
              <a:rPr lang="en-US"/>
              <a:t> </a:t>
            </a:r>
            <a:r>
              <a:rPr lang="en-US" err="1"/>
              <a:t>Lastname</a:t>
            </a:r>
            <a:r>
              <a:rPr lang="en-US"/>
              <a:t>]</a:t>
            </a:r>
          </a:p>
        </p:txBody>
      </p:sp>
      <p:sp>
        <p:nvSpPr>
          <p:cNvPr id="13" name="Text Placeholder 26">
            <a:extLst>
              <a:ext uri="{FF2B5EF4-FFF2-40B4-BE49-F238E27FC236}">
                <a16:creationId xmlns:a16="http://schemas.microsoft.com/office/drawing/2014/main" id="{669678ED-4BE6-5B40-B90A-F1DCBF910A07}"/>
              </a:ext>
            </a:extLst>
          </p:cNvPr>
          <p:cNvSpPr>
            <a:spLocks noGrp="1"/>
          </p:cNvSpPr>
          <p:nvPr>
            <p:ph type="body" sz="quarter" idx="11" hasCustomPrompt="1"/>
          </p:nvPr>
        </p:nvSpPr>
        <p:spPr>
          <a:xfrm>
            <a:off x="1814285" y="5132643"/>
            <a:ext cx="3942057" cy="422275"/>
          </a:xfrm>
        </p:spPr>
        <p:txBody>
          <a:bodyPr>
            <a:normAutofit/>
          </a:bodyPr>
          <a:lstStyle>
            <a:lvl1pPr marL="0" indent="0">
              <a:buNone/>
              <a:defRPr sz="1600" b="0" i="1">
                <a:solidFill>
                  <a:srgbClr val="D4E6F4"/>
                </a:solidFill>
                <a:latin typeface="Open Sans" panose="020B0606030504020204" pitchFamily="34" charset="0"/>
                <a:ea typeface="Open Sans" panose="020B0606030504020204" pitchFamily="34" charset="0"/>
                <a:cs typeface="Open Sans" panose="020B0606030504020204" pitchFamily="34" charset="0"/>
              </a:defRPr>
            </a:lvl1pPr>
            <a:lvl2pPr marL="365760" indent="0">
              <a:buNone/>
              <a:defRPr>
                <a:solidFill>
                  <a:schemeClr val="bg1"/>
                </a:solidFill>
              </a:defRPr>
            </a:lvl2pPr>
            <a:lvl3pPr marL="731520" indent="0">
              <a:buNone/>
              <a:defRPr>
                <a:solidFill>
                  <a:schemeClr val="bg1"/>
                </a:solidFill>
              </a:defRPr>
            </a:lvl3pPr>
            <a:lvl4pPr marL="1097280" indent="0">
              <a:buNone/>
              <a:defRPr>
                <a:solidFill>
                  <a:schemeClr val="bg1"/>
                </a:solidFill>
              </a:defRPr>
            </a:lvl4pPr>
            <a:lvl5pPr marL="1463040" indent="0">
              <a:buNone/>
              <a:defRPr>
                <a:solidFill>
                  <a:schemeClr val="bg1"/>
                </a:solidFill>
              </a:defRPr>
            </a:lvl5pPr>
          </a:lstStyle>
          <a:p>
            <a:pPr lvl="0"/>
            <a:r>
              <a:rPr lang="en-US"/>
              <a:t>[Job title]</a:t>
            </a:r>
          </a:p>
        </p:txBody>
      </p:sp>
      <p:pic>
        <p:nvPicPr>
          <p:cNvPr id="6" name="Graphic 5">
            <a:extLst>
              <a:ext uri="{FF2B5EF4-FFF2-40B4-BE49-F238E27FC236}">
                <a16:creationId xmlns:a16="http://schemas.microsoft.com/office/drawing/2014/main" id="{F76E8658-0FAF-774C-87A9-7AA4E9DD847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565393" y="1198279"/>
            <a:ext cx="7061204" cy="7061204"/>
          </a:xfrm>
          <a:prstGeom prst="rect">
            <a:avLst/>
          </a:prstGeom>
        </p:spPr>
      </p:pic>
      <p:pic>
        <p:nvPicPr>
          <p:cNvPr id="12" name="Graphic 11" descr="User outline">
            <a:extLst>
              <a:ext uri="{FF2B5EF4-FFF2-40B4-BE49-F238E27FC236}">
                <a16:creationId xmlns:a16="http://schemas.microsoft.com/office/drawing/2014/main" id="{16F1F9C0-9FF4-1C42-B1AF-8B998DD8A19A}"/>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99885" y="4583949"/>
            <a:ext cx="914400" cy="914400"/>
          </a:xfrm>
          <a:prstGeom prst="rect">
            <a:avLst/>
          </a:prstGeom>
        </p:spPr>
      </p:pic>
    </p:spTree>
    <p:extLst>
      <p:ext uri="{BB962C8B-B14F-4D97-AF65-F5344CB8AC3E}">
        <p14:creationId xmlns:p14="http://schemas.microsoft.com/office/powerpoint/2010/main" val="24495002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_Timeline">
    <p:bg>
      <p:bgPr>
        <a:solidFill>
          <a:schemeClr val="tx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A1C8171-8A51-4EF6-B972-D1F39BFEA51F}"/>
              </a:ext>
            </a:extLst>
          </p:cNvPr>
          <p:cNvSpPr/>
          <p:nvPr userDrawn="1"/>
        </p:nvSpPr>
        <p:spPr>
          <a:xfrm>
            <a:off x="0" y="0"/>
            <a:ext cx="12192000" cy="38925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C616BAA2-D2A9-41F3-95FD-CF24254080E1}"/>
              </a:ext>
            </a:extLst>
          </p:cNvPr>
          <p:cNvSpPr>
            <a:spLocks noGrp="1"/>
          </p:cNvSpPr>
          <p:nvPr>
            <p:ph type="title" hasCustomPrompt="1"/>
          </p:nvPr>
        </p:nvSpPr>
        <p:spPr>
          <a:xfrm>
            <a:off x="1079500" y="395864"/>
            <a:ext cx="5740400" cy="1325563"/>
          </a:xfrm>
        </p:spPr>
        <p:txBody>
          <a:bodyPr anchor="b" anchorCtr="0"/>
          <a:lstStyle>
            <a:lvl1pPr>
              <a:defRPr>
                <a:solidFill>
                  <a:schemeClr val="tx1"/>
                </a:solidFill>
              </a:defRPr>
            </a:lvl1pPr>
          </a:lstStyle>
          <a:p>
            <a:r>
              <a:rPr lang="en-US"/>
              <a:t>[Project Timeline]</a:t>
            </a:r>
          </a:p>
        </p:txBody>
      </p:sp>
      <p:sp>
        <p:nvSpPr>
          <p:cNvPr id="10" name="Content Placeholder 2">
            <a:extLst>
              <a:ext uri="{FF2B5EF4-FFF2-40B4-BE49-F238E27FC236}">
                <a16:creationId xmlns:a16="http://schemas.microsoft.com/office/drawing/2014/main" id="{FF5C0ADE-BEC0-4EF9-940B-819C4012F466}"/>
              </a:ext>
            </a:extLst>
          </p:cNvPr>
          <p:cNvSpPr>
            <a:spLocks noGrp="1"/>
          </p:cNvSpPr>
          <p:nvPr>
            <p:ph idx="1"/>
          </p:nvPr>
        </p:nvSpPr>
        <p:spPr>
          <a:xfrm>
            <a:off x="1079500" y="4880767"/>
            <a:ext cx="2895600" cy="1532733"/>
          </a:xfrm>
        </p:spPr>
        <p:txBody>
          <a:bodyPr numCol="1" spcCol="0">
            <a:normAutofit/>
          </a:bodyPr>
          <a:lstStyle>
            <a:lvl1pPr marL="0" indent="0">
              <a:buNone/>
              <a:defRPr sz="1200" b="0">
                <a:solidFill>
                  <a:schemeClr val="bg1"/>
                </a:solidFill>
              </a:defRPr>
            </a:lvl1pPr>
            <a:lvl2pPr marL="365760" indent="0">
              <a:buNone/>
              <a:defRPr sz="1800"/>
            </a:lvl2pPr>
            <a:lvl3pPr>
              <a:defRPr sz="1800"/>
            </a:lvl3pPr>
            <a:lvl4pPr>
              <a:defRPr sz="1800"/>
            </a:lvl4pPr>
            <a:lvl5pPr>
              <a:defRPr sz="1800"/>
            </a:lvl5pPr>
          </a:lstStyle>
          <a:p>
            <a:pPr lvl="0"/>
            <a:r>
              <a:rPr lang="en-US"/>
              <a:t>Click to edit Master text styles</a:t>
            </a:r>
          </a:p>
        </p:txBody>
      </p:sp>
      <p:sp>
        <p:nvSpPr>
          <p:cNvPr id="6" name="Content Placeholder 2">
            <a:extLst>
              <a:ext uri="{FF2B5EF4-FFF2-40B4-BE49-F238E27FC236}">
                <a16:creationId xmlns:a16="http://schemas.microsoft.com/office/drawing/2014/main" id="{9C3A514D-6182-4329-9E1C-FC829807723C}"/>
              </a:ext>
            </a:extLst>
          </p:cNvPr>
          <p:cNvSpPr>
            <a:spLocks noGrp="1"/>
          </p:cNvSpPr>
          <p:nvPr>
            <p:ph idx="11" hasCustomPrompt="1"/>
          </p:nvPr>
        </p:nvSpPr>
        <p:spPr>
          <a:xfrm>
            <a:off x="1079500" y="4392721"/>
            <a:ext cx="2895600" cy="445980"/>
          </a:xfrm>
        </p:spPr>
        <p:txBody>
          <a:bodyPr numCol="1" spcCol="0">
            <a:normAutofit/>
          </a:bodyPr>
          <a:lstStyle>
            <a:lvl1pPr marL="0" indent="0">
              <a:buNone/>
              <a:defRPr sz="1200" b="1" i="0" cap="none" baseline="0">
                <a:solidFill>
                  <a:schemeClr val="bg1"/>
                </a:solidFill>
              </a:defRPr>
            </a:lvl1pPr>
            <a:lvl2pPr marL="365760" indent="0">
              <a:buNone/>
              <a:defRPr sz="1800"/>
            </a:lvl2pPr>
            <a:lvl3pPr>
              <a:defRPr sz="1800"/>
            </a:lvl3pPr>
            <a:lvl4pPr>
              <a:defRPr sz="1800"/>
            </a:lvl4pPr>
            <a:lvl5pPr>
              <a:defRPr sz="1800"/>
            </a:lvl5pPr>
          </a:lstStyle>
          <a:p>
            <a:pPr lvl="0"/>
            <a:r>
              <a:rPr lang="en-US"/>
              <a:t>[Month ‘00]</a:t>
            </a:r>
          </a:p>
        </p:txBody>
      </p:sp>
      <p:sp>
        <p:nvSpPr>
          <p:cNvPr id="3" name="Picture Placeholder 2">
            <a:extLst>
              <a:ext uri="{FF2B5EF4-FFF2-40B4-BE49-F238E27FC236}">
                <a16:creationId xmlns:a16="http://schemas.microsoft.com/office/drawing/2014/main" id="{A024B124-5939-4171-A913-0DC15A929BF8}"/>
              </a:ext>
            </a:extLst>
          </p:cNvPr>
          <p:cNvSpPr>
            <a:spLocks noGrp="1"/>
          </p:cNvSpPr>
          <p:nvPr>
            <p:ph type="pic" sz="quarter" idx="12" hasCustomPrompt="1"/>
          </p:nvPr>
        </p:nvSpPr>
        <p:spPr>
          <a:xfrm>
            <a:off x="1079500" y="2120900"/>
            <a:ext cx="1308100" cy="1308100"/>
          </a:xfrm>
        </p:spPr>
        <p:txBody>
          <a:bodyPr>
            <a:normAutofit/>
          </a:bodyPr>
          <a:lstStyle>
            <a:lvl1pPr marL="0" indent="0">
              <a:buNone/>
              <a:defRPr sz="1400">
                <a:solidFill>
                  <a:schemeClr val="bg1"/>
                </a:solidFill>
              </a:defRPr>
            </a:lvl1pPr>
          </a:lstStyle>
          <a:p>
            <a:r>
              <a:rPr lang="en-US" dirty="0"/>
              <a:t>[Icon Placeholder]</a:t>
            </a:r>
          </a:p>
        </p:txBody>
      </p:sp>
      <p:sp>
        <p:nvSpPr>
          <p:cNvPr id="15" name="Rectangle 14">
            <a:extLst>
              <a:ext uri="{FF2B5EF4-FFF2-40B4-BE49-F238E27FC236}">
                <a16:creationId xmlns:a16="http://schemas.microsoft.com/office/drawing/2014/main" id="{0A1C8171-8A51-4EF6-B972-D1F39BFEA51F}"/>
              </a:ext>
            </a:extLst>
          </p:cNvPr>
          <p:cNvSpPr/>
          <p:nvPr userDrawn="1"/>
        </p:nvSpPr>
        <p:spPr>
          <a:xfrm>
            <a:off x="0" y="3700046"/>
            <a:ext cx="12192000" cy="152400"/>
          </a:xfrm>
          <a:prstGeom prst="rect">
            <a:avLst/>
          </a:prstGeom>
          <a:solidFill>
            <a:srgbClr val="FE663B">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raphic 12">
            <a:extLst>
              <a:ext uri="{FF2B5EF4-FFF2-40B4-BE49-F238E27FC236}">
                <a16:creationId xmlns:a16="http://schemas.microsoft.com/office/drawing/2014/main" id="{EC64A0CB-E75E-714A-BC58-3F69C03564AB}"/>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0474" y="6281931"/>
            <a:ext cx="1060932" cy="408720"/>
          </a:xfrm>
          <a:prstGeom prst="rect">
            <a:avLst/>
          </a:prstGeom>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Audit Content Whi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20F5B4-39D8-4129-9214-8F3393F62F4B}"/>
              </a:ext>
            </a:extLst>
          </p:cNvPr>
          <p:cNvSpPr>
            <a:spLocks noGrp="1"/>
          </p:cNvSpPr>
          <p:nvPr>
            <p:ph type="title" hasCustomPrompt="1"/>
          </p:nvPr>
        </p:nvSpPr>
        <p:spPr>
          <a:xfrm>
            <a:off x="1111584" y="1132464"/>
            <a:ext cx="4102100" cy="1325563"/>
          </a:xfrm>
        </p:spPr>
        <p:txBody>
          <a:bodyPr anchor="b" anchorCtr="0"/>
          <a:lstStyle>
            <a:lvl1pPr>
              <a:defRPr/>
            </a:lvl1pPr>
          </a:lstStyle>
          <a:p>
            <a:r>
              <a:rPr lang="en-US"/>
              <a:t>[Click to edit Master title style]</a:t>
            </a:r>
          </a:p>
        </p:txBody>
      </p:sp>
      <p:sp>
        <p:nvSpPr>
          <p:cNvPr id="3" name="Content Placeholder 2">
            <a:extLst>
              <a:ext uri="{FF2B5EF4-FFF2-40B4-BE49-F238E27FC236}">
                <a16:creationId xmlns:a16="http://schemas.microsoft.com/office/drawing/2014/main" id="{9809B8B1-BEA4-400F-985B-DEF0895F4182}"/>
              </a:ext>
            </a:extLst>
          </p:cNvPr>
          <p:cNvSpPr>
            <a:spLocks noGrp="1"/>
          </p:cNvSpPr>
          <p:nvPr>
            <p:ph idx="1"/>
          </p:nvPr>
        </p:nvSpPr>
        <p:spPr>
          <a:xfrm>
            <a:off x="1111584" y="3429000"/>
            <a:ext cx="4102100" cy="2747962"/>
          </a:xfrm>
        </p:spPr>
        <p:txBody>
          <a:bodyPr>
            <a:normAutofit/>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5" name="Straight Connector 4">
            <a:extLst>
              <a:ext uri="{FF2B5EF4-FFF2-40B4-BE49-F238E27FC236}">
                <a16:creationId xmlns:a16="http://schemas.microsoft.com/office/drawing/2014/main" id="{AB6BDF93-DBE6-4985-9AF8-29A2553848CD}"/>
              </a:ext>
            </a:extLst>
          </p:cNvPr>
          <p:cNvCxnSpPr>
            <a:cxnSpLocks/>
          </p:cNvCxnSpPr>
          <p:nvPr userDrawn="1"/>
        </p:nvCxnSpPr>
        <p:spPr>
          <a:xfrm>
            <a:off x="0" y="2585027"/>
            <a:ext cx="5213684" cy="0"/>
          </a:xfrm>
          <a:prstGeom prst="line">
            <a:avLst/>
          </a:prstGeom>
          <a:ln w="38100">
            <a:solidFill>
              <a:schemeClr val="bg2"/>
            </a:solidFill>
          </a:ln>
        </p:spPr>
        <p:style>
          <a:lnRef idx="1">
            <a:schemeClr val="accent1"/>
          </a:lnRef>
          <a:fillRef idx="0">
            <a:schemeClr val="accent1"/>
          </a:fillRef>
          <a:effectRef idx="0">
            <a:schemeClr val="accent1"/>
          </a:effectRef>
          <a:fontRef idx="minor">
            <a:schemeClr val="tx1"/>
          </a:fontRef>
        </p:style>
      </p:cxnSp>
      <p:sp>
        <p:nvSpPr>
          <p:cNvPr id="8" name="Picture Placeholder 6">
            <a:extLst>
              <a:ext uri="{FF2B5EF4-FFF2-40B4-BE49-F238E27FC236}">
                <a16:creationId xmlns:a16="http://schemas.microsoft.com/office/drawing/2014/main" id="{1A1F2BD8-B17D-4C47-BCFB-F86D2036E62C}"/>
              </a:ext>
            </a:extLst>
          </p:cNvPr>
          <p:cNvSpPr>
            <a:spLocks noGrp="1"/>
          </p:cNvSpPr>
          <p:nvPr>
            <p:ph type="pic" sz="quarter" idx="10" hasCustomPrompt="1"/>
          </p:nvPr>
        </p:nvSpPr>
        <p:spPr>
          <a:xfrm>
            <a:off x="6096000" y="-60961"/>
            <a:ext cx="6156960" cy="6992983"/>
          </a:xfrm>
          <a:ln w="6350">
            <a:solidFill>
              <a:schemeClr val="accent1"/>
            </a:solidFill>
          </a:ln>
        </p:spPr>
        <p:txBody>
          <a:bodyPr/>
          <a:lstStyle>
            <a:lvl1pPr marL="0" indent="0">
              <a:buNone/>
              <a:defRPr>
                <a:solidFill>
                  <a:schemeClr val="tx2"/>
                </a:solidFill>
              </a:defRPr>
            </a:lvl1pPr>
          </a:lstStyle>
          <a:p>
            <a:r>
              <a:rPr lang="en-US" dirty="0"/>
              <a:t>[Screenshot / large picture]</a:t>
            </a:r>
          </a:p>
        </p:txBody>
      </p:sp>
      <p:pic>
        <p:nvPicPr>
          <p:cNvPr id="6" name="Graphic 5">
            <a:extLst>
              <a:ext uri="{FF2B5EF4-FFF2-40B4-BE49-F238E27FC236}">
                <a16:creationId xmlns:a16="http://schemas.microsoft.com/office/drawing/2014/main" id="{C1EC6F63-E3D5-9140-9893-1635237DEC5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637632" y="6272460"/>
            <a:ext cx="1283288" cy="494381"/>
          </a:xfrm>
          <a:prstGeom prst="rect">
            <a:avLst/>
          </a:prstGeom>
        </p:spPr>
      </p:pic>
    </p:spTree>
    <p:extLst>
      <p:ext uri="{BB962C8B-B14F-4D97-AF65-F5344CB8AC3E}">
        <p14:creationId xmlns:p14="http://schemas.microsoft.com/office/powerpoint/2010/main" val="346844998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Audit Content Blu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CAF1D04-C19A-4063-AAB0-AD957B1E703F}"/>
              </a:ext>
            </a:extLst>
          </p:cNvPr>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C20F5B4-39D8-4129-9214-8F3393F62F4B}"/>
              </a:ext>
            </a:extLst>
          </p:cNvPr>
          <p:cNvSpPr>
            <a:spLocks noGrp="1"/>
          </p:cNvSpPr>
          <p:nvPr>
            <p:ph type="title" hasCustomPrompt="1"/>
          </p:nvPr>
        </p:nvSpPr>
        <p:spPr>
          <a:xfrm>
            <a:off x="1111584" y="1132464"/>
            <a:ext cx="4102100" cy="1325563"/>
          </a:xfrm>
        </p:spPr>
        <p:txBody>
          <a:bodyPr anchor="b" anchorCtr="0"/>
          <a:lstStyle>
            <a:lvl1pPr>
              <a:defRPr>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9809B8B1-BEA4-400F-985B-DEF0895F4182}"/>
              </a:ext>
            </a:extLst>
          </p:cNvPr>
          <p:cNvSpPr>
            <a:spLocks noGrp="1"/>
          </p:cNvSpPr>
          <p:nvPr>
            <p:ph idx="1"/>
          </p:nvPr>
        </p:nvSpPr>
        <p:spPr>
          <a:xfrm>
            <a:off x="1111584" y="3429000"/>
            <a:ext cx="4102100" cy="2747962"/>
          </a:xfrm>
        </p:spPr>
        <p:txBody>
          <a:bodyPr>
            <a:normAutofit/>
          </a:bodyPr>
          <a:lstStyle>
            <a:lvl1pPr>
              <a:defRPr sz="2000">
                <a:solidFill>
                  <a:schemeClr val="bg1"/>
                </a:solidFill>
              </a:defRPr>
            </a:lvl1pPr>
            <a:lvl2pPr>
              <a:defRPr sz="2000">
                <a:solidFill>
                  <a:schemeClr val="bg1"/>
                </a:solidFill>
              </a:defRPr>
            </a:lvl2pPr>
            <a:lvl3pPr>
              <a:defRPr sz="2000">
                <a:solidFill>
                  <a:schemeClr val="bg1"/>
                </a:solidFill>
              </a:defRPr>
            </a:lvl3pPr>
            <a:lvl4pPr>
              <a:defRPr sz="2000">
                <a:solidFill>
                  <a:schemeClr val="bg1"/>
                </a:solidFill>
              </a:defRPr>
            </a:lvl4pPr>
            <a:lvl5pPr>
              <a:defRPr sz="2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5" name="Straight Connector 4">
            <a:extLst>
              <a:ext uri="{FF2B5EF4-FFF2-40B4-BE49-F238E27FC236}">
                <a16:creationId xmlns:a16="http://schemas.microsoft.com/office/drawing/2014/main" id="{AB6BDF93-DBE6-4985-9AF8-29A2553848CD}"/>
              </a:ext>
            </a:extLst>
          </p:cNvPr>
          <p:cNvCxnSpPr>
            <a:cxnSpLocks/>
          </p:cNvCxnSpPr>
          <p:nvPr userDrawn="1"/>
        </p:nvCxnSpPr>
        <p:spPr>
          <a:xfrm>
            <a:off x="0" y="2585027"/>
            <a:ext cx="5213684" cy="0"/>
          </a:xfrm>
          <a:prstGeom prst="line">
            <a:avLst/>
          </a:prstGeom>
          <a:ln w="38100">
            <a:solidFill>
              <a:schemeClr val="bg2"/>
            </a:solidFill>
          </a:ln>
        </p:spPr>
        <p:style>
          <a:lnRef idx="1">
            <a:schemeClr val="accent1"/>
          </a:lnRef>
          <a:fillRef idx="0">
            <a:schemeClr val="accent1"/>
          </a:fillRef>
          <a:effectRef idx="0">
            <a:schemeClr val="accent1"/>
          </a:effectRef>
          <a:fontRef idx="minor">
            <a:schemeClr val="tx1"/>
          </a:fontRef>
        </p:style>
      </p:cxnSp>
      <p:sp>
        <p:nvSpPr>
          <p:cNvPr id="7" name="Picture Placeholder 6">
            <a:extLst>
              <a:ext uri="{FF2B5EF4-FFF2-40B4-BE49-F238E27FC236}">
                <a16:creationId xmlns:a16="http://schemas.microsoft.com/office/drawing/2014/main" id="{D8816C4D-C074-46E9-95BD-C9631EDBDD15}"/>
              </a:ext>
            </a:extLst>
          </p:cNvPr>
          <p:cNvSpPr>
            <a:spLocks noGrp="1"/>
          </p:cNvSpPr>
          <p:nvPr>
            <p:ph type="pic" sz="quarter" idx="10" hasCustomPrompt="1"/>
          </p:nvPr>
        </p:nvSpPr>
        <p:spPr>
          <a:xfrm>
            <a:off x="6096000" y="-60961"/>
            <a:ext cx="6156960" cy="6992983"/>
          </a:xfrm>
          <a:ln w="6350">
            <a:solidFill>
              <a:schemeClr val="tx1">
                <a:lumMod val="75000"/>
              </a:schemeClr>
            </a:solidFill>
          </a:ln>
        </p:spPr>
        <p:txBody>
          <a:bodyPr/>
          <a:lstStyle>
            <a:lvl1pPr marL="0" indent="0">
              <a:buNone/>
              <a:defRPr>
                <a:solidFill>
                  <a:schemeClr val="bg1"/>
                </a:solidFill>
              </a:defRPr>
            </a:lvl1pPr>
          </a:lstStyle>
          <a:p>
            <a:r>
              <a:rPr lang="en-US" dirty="0"/>
              <a:t>[Screenshot / large picture]</a:t>
            </a:r>
          </a:p>
        </p:txBody>
      </p:sp>
      <p:pic>
        <p:nvPicPr>
          <p:cNvPr id="8" name="Graphic 7">
            <a:extLst>
              <a:ext uri="{FF2B5EF4-FFF2-40B4-BE49-F238E27FC236}">
                <a16:creationId xmlns:a16="http://schemas.microsoft.com/office/drawing/2014/main" id="{7B3BB582-98F5-C94D-801A-E7A0735DC31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0474" y="6281931"/>
            <a:ext cx="1060932" cy="408720"/>
          </a:xfrm>
          <a:prstGeom prst="rect">
            <a:avLst/>
          </a:prstGeom>
        </p:spPr>
      </p:pic>
    </p:spTree>
    <p:extLst>
      <p:ext uri="{BB962C8B-B14F-4D97-AF65-F5344CB8AC3E}">
        <p14:creationId xmlns:p14="http://schemas.microsoft.com/office/powerpoint/2010/main" val="347052120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2_Section Blu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20F5B4-39D8-4129-9214-8F3393F62F4B}"/>
              </a:ext>
            </a:extLst>
          </p:cNvPr>
          <p:cNvSpPr>
            <a:spLocks noGrp="1"/>
          </p:cNvSpPr>
          <p:nvPr>
            <p:ph type="title" hasCustomPrompt="1"/>
          </p:nvPr>
        </p:nvSpPr>
        <p:spPr>
          <a:xfrm>
            <a:off x="1066800" y="365125"/>
            <a:ext cx="10058400" cy="1325563"/>
          </a:xfrm>
        </p:spPr>
        <p:txBody>
          <a:bodyPr anchor="b" anchorCtr="0"/>
          <a:lstStyle>
            <a:lvl1pPr>
              <a:defRPr/>
            </a:lvl1pPr>
          </a:lstStyle>
          <a:p>
            <a:r>
              <a:rPr lang="en-US"/>
              <a:t>[Click to edit Master title style]</a:t>
            </a:r>
          </a:p>
        </p:txBody>
      </p:sp>
      <p:sp>
        <p:nvSpPr>
          <p:cNvPr id="3" name="Content Placeholder 2">
            <a:extLst>
              <a:ext uri="{FF2B5EF4-FFF2-40B4-BE49-F238E27FC236}">
                <a16:creationId xmlns:a16="http://schemas.microsoft.com/office/drawing/2014/main" id="{9809B8B1-BEA4-400F-985B-DEF0895F4182}"/>
              </a:ext>
            </a:extLst>
          </p:cNvPr>
          <p:cNvSpPr>
            <a:spLocks noGrp="1"/>
          </p:cNvSpPr>
          <p:nvPr>
            <p:ph idx="1" hasCustomPrompt="1"/>
          </p:nvPr>
        </p:nvSpPr>
        <p:spPr>
          <a:xfrm>
            <a:off x="1066800" y="2254827"/>
            <a:ext cx="10058400" cy="3922136"/>
          </a:xfrm>
        </p:spPr>
        <p:txBody>
          <a:bodyPr numCol="1"/>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reeform 5">
            <a:extLst>
              <a:ext uri="{FF2B5EF4-FFF2-40B4-BE49-F238E27FC236}">
                <a16:creationId xmlns:a16="http://schemas.microsoft.com/office/drawing/2014/main" id="{C5D4B8B4-D064-49FF-8181-6F2F29C7CF9C}"/>
              </a:ext>
            </a:extLst>
          </p:cNvPr>
          <p:cNvSpPr>
            <a:spLocks/>
          </p:cNvSpPr>
          <p:nvPr userDrawn="1"/>
        </p:nvSpPr>
        <p:spPr bwMode="auto">
          <a:xfrm>
            <a:off x="0" y="0"/>
            <a:ext cx="1476375" cy="6858000"/>
          </a:xfrm>
          <a:custGeom>
            <a:avLst/>
            <a:gdLst>
              <a:gd name="T0" fmla="*/ 0 w 930"/>
              <a:gd name="T1" fmla="*/ 0 h 4320"/>
              <a:gd name="T2" fmla="*/ 0 w 930"/>
              <a:gd name="T3" fmla="*/ 4320 h 4320"/>
              <a:gd name="T4" fmla="*/ 137 w 930"/>
              <a:gd name="T5" fmla="*/ 4320 h 4320"/>
              <a:gd name="T6" fmla="*/ 296 w 930"/>
              <a:gd name="T7" fmla="*/ 737 h 4320"/>
              <a:gd name="T8" fmla="*/ 296 w 930"/>
              <a:gd name="T9" fmla="*/ 737 h 4320"/>
              <a:gd name="T10" fmla="*/ 296 w 930"/>
              <a:gd name="T11" fmla="*/ 737 h 4320"/>
              <a:gd name="T12" fmla="*/ 296 w 930"/>
              <a:gd name="T13" fmla="*/ 737 h 4320"/>
              <a:gd name="T14" fmla="*/ 299 w 930"/>
              <a:gd name="T15" fmla="*/ 696 h 4320"/>
              <a:gd name="T16" fmla="*/ 307 w 930"/>
              <a:gd name="T17" fmla="*/ 658 h 4320"/>
              <a:gd name="T18" fmla="*/ 316 w 930"/>
              <a:gd name="T19" fmla="*/ 623 h 4320"/>
              <a:gd name="T20" fmla="*/ 327 w 930"/>
              <a:gd name="T21" fmla="*/ 593 h 4320"/>
              <a:gd name="T22" fmla="*/ 341 w 930"/>
              <a:gd name="T23" fmla="*/ 564 h 4320"/>
              <a:gd name="T24" fmla="*/ 354 w 930"/>
              <a:gd name="T25" fmla="*/ 542 h 4320"/>
              <a:gd name="T26" fmla="*/ 367 w 930"/>
              <a:gd name="T27" fmla="*/ 521 h 4320"/>
              <a:gd name="T28" fmla="*/ 380 w 930"/>
              <a:gd name="T29" fmla="*/ 504 h 4320"/>
              <a:gd name="T30" fmla="*/ 930 w 930"/>
              <a:gd name="T31" fmla="*/ 0 h 4320"/>
              <a:gd name="T32" fmla="*/ 0 w 930"/>
              <a:gd name="T33" fmla="*/ 0 h 4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30" h="4320">
                <a:moveTo>
                  <a:pt x="0" y="0"/>
                </a:moveTo>
                <a:lnTo>
                  <a:pt x="0" y="4320"/>
                </a:lnTo>
                <a:lnTo>
                  <a:pt x="137" y="4320"/>
                </a:lnTo>
                <a:lnTo>
                  <a:pt x="296" y="737"/>
                </a:lnTo>
                <a:lnTo>
                  <a:pt x="296" y="737"/>
                </a:lnTo>
                <a:lnTo>
                  <a:pt x="296" y="737"/>
                </a:lnTo>
                <a:lnTo>
                  <a:pt x="296" y="737"/>
                </a:lnTo>
                <a:lnTo>
                  <a:pt x="299" y="696"/>
                </a:lnTo>
                <a:lnTo>
                  <a:pt x="307" y="658"/>
                </a:lnTo>
                <a:lnTo>
                  <a:pt x="316" y="623"/>
                </a:lnTo>
                <a:lnTo>
                  <a:pt x="327" y="593"/>
                </a:lnTo>
                <a:lnTo>
                  <a:pt x="341" y="564"/>
                </a:lnTo>
                <a:lnTo>
                  <a:pt x="354" y="542"/>
                </a:lnTo>
                <a:lnTo>
                  <a:pt x="367" y="521"/>
                </a:lnTo>
                <a:lnTo>
                  <a:pt x="380" y="504"/>
                </a:lnTo>
                <a:lnTo>
                  <a:pt x="930" y="0"/>
                </a:lnTo>
                <a:lnTo>
                  <a:pt x="0" y="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5173481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2_Custom Layout">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6760AB4-C667-0C4A-8F50-1DF0C3F6F6D4}"/>
              </a:ext>
            </a:extLst>
          </p:cNvPr>
          <p:cNvSpPr/>
          <p:nvPr userDrawn="1"/>
        </p:nvSpPr>
        <p:spPr>
          <a:xfrm>
            <a:off x="-66261" y="3946568"/>
            <a:ext cx="12324522" cy="3103562"/>
          </a:xfrm>
          <a:prstGeom prst="rect">
            <a:avLst/>
          </a:prstGeom>
          <a:solidFill>
            <a:srgbClr val="1A3B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966AB78-4592-2941-894F-7686F3475CE6}"/>
              </a:ext>
            </a:extLst>
          </p:cNvPr>
          <p:cNvSpPr>
            <a:spLocks noGrp="1"/>
          </p:cNvSpPr>
          <p:nvPr>
            <p:ph type="title"/>
          </p:nvPr>
        </p:nvSpPr>
        <p:spPr>
          <a:xfrm>
            <a:off x="1184343" y="1672684"/>
            <a:ext cx="5381050" cy="1964748"/>
          </a:xfrm>
        </p:spPr>
        <p:txBody>
          <a:bodyPr anchor="b">
            <a:normAutofit/>
          </a:bodyPr>
          <a:lstStyle>
            <a:lvl1pPr>
              <a:defRPr sz="4800" b="1" i="0">
                <a:solidFill>
                  <a:srgbClr val="3877BB"/>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Click to edit Master title style</a:t>
            </a:r>
          </a:p>
        </p:txBody>
      </p:sp>
      <p:pic>
        <p:nvPicPr>
          <p:cNvPr id="6" name="Graphic 5">
            <a:extLst>
              <a:ext uri="{FF2B5EF4-FFF2-40B4-BE49-F238E27FC236}">
                <a16:creationId xmlns:a16="http://schemas.microsoft.com/office/drawing/2014/main" id="{F76E8658-0FAF-774C-87A9-7AA4E9DD847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565393" y="1198279"/>
            <a:ext cx="7061204" cy="7061204"/>
          </a:xfrm>
          <a:prstGeom prst="rect">
            <a:avLst/>
          </a:prstGeom>
        </p:spPr>
      </p:pic>
      <p:pic>
        <p:nvPicPr>
          <p:cNvPr id="8" name="Graphic 7">
            <a:extLst>
              <a:ext uri="{FF2B5EF4-FFF2-40B4-BE49-F238E27FC236}">
                <a16:creationId xmlns:a16="http://schemas.microsoft.com/office/drawing/2014/main" id="{AE081D44-91E6-A045-861F-0348210A6DE6}"/>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84343" y="399324"/>
            <a:ext cx="2260229" cy="870744"/>
          </a:xfrm>
          <a:prstGeom prst="rect">
            <a:avLst/>
          </a:prstGeom>
        </p:spPr>
      </p:pic>
      <p:sp>
        <p:nvSpPr>
          <p:cNvPr id="14" name="Subtitle 2">
            <a:extLst>
              <a:ext uri="{FF2B5EF4-FFF2-40B4-BE49-F238E27FC236}">
                <a16:creationId xmlns:a16="http://schemas.microsoft.com/office/drawing/2014/main" id="{8CD563B8-9D34-DE4B-9511-868DB976E250}"/>
              </a:ext>
            </a:extLst>
          </p:cNvPr>
          <p:cNvSpPr>
            <a:spLocks noGrp="1"/>
          </p:cNvSpPr>
          <p:nvPr>
            <p:ph type="subTitle" idx="1" hasCustomPrompt="1"/>
          </p:nvPr>
        </p:nvSpPr>
        <p:spPr>
          <a:xfrm>
            <a:off x="1814285" y="4618041"/>
            <a:ext cx="3942057" cy="369459"/>
          </a:xfrm>
        </p:spPr>
        <p:txBody>
          <a:bodyPr>
            <a:noAutofit/>
          </a:bodyPr>
          <a:lstStyle>
            <a:lvl1pPr marL="0" indent="0" algn="l">
              <a:buNone/>
              <a:defRPr sz="2000" b="0" i="0">
                <a:solidFill>
                  <a:srgbClr val="D4E6F4"/>
                </a:solidFill>
                <a:latin typeface="Open Sans" panose="020B0606030504020204" pitchFamily="34" charset="0"/>
                <a:ea typeface="Open Sans" panose="020B0606030504020204" pitchFamily="34" charset="0"/>
                <a:cs typeface="Open Sans" panose="020B06060305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a:t>
            </a:r>
            <a:r>
              <a:rPr lang="en-US" err="1"/>
              <a:t>Firstname</a:t>
            </a:r>
            <a:r>
              <a:rPr lang="en-US"/>
              <a:t> </a:t>
            </a:r>
            <a:r>
              <a:rPr lang="en-US" err="1"/>
              <a:t>Lastname</a:t>
            </a:r>
            <a:r>
              <a:rPr lang="en-US"/>
              <a:t>]</a:t>
            </a:r>
          </a:p>
        </p:txBody>
      </p:sp>
      <p:sp>
        <p:nvSpPr>
          <p:cNvPr id="15" name="Text Placeholder 26">
            <a:extLst>
              <a:ext uri="{FF2B5EF4-FFF2-40B4-BE49-F238E27FC236}">
                <a16:creationId xmlns:a16="http://schemas.microsoft.com/office/drawing/2014/main" id="{79E38193-CC8D-6847-AC32-38019B61AC29}"/>
              </a:ext>
            </a:extLst>
          </p:cNvPr>
          <p:cNvSpPr>
            <a:spLocks noGrp="1"/>
          </p:cNvSpPr>
          <p:nvPr>
            <p:ph type="body" sz="quarter" idx="11" hasCustomPrompt="1"/>
          </p:nvPr>
        </p:nvSpPr>
        <p:spPr>
          <a:xfrm>
            <a:off x="1814285" y="5132643"/>
            <a:ext cx="3942057" cy="422275"/>
          </a:xfrm>
        </p:spPr>
        <p:txBody>
          <a:bodyPr>
            <a:normAutofit/>
          </a:bodyPr>
          <a:lstStyle>
            <a:lvl1pPr marL="0" indent="0">
              <a:buNone/>
              <a:defRPr sz="1600" b="0" i="1">
                <a:solidFill>
                  <a:srgbClr val="D4E6F4"/>
                </a:solidFill>
                <a:latin typeface="Open Sans" panose="020B0606030504020204" pitchFamily="34" charset="0"/>
                <a:ea typeface="Open Sans" panose="020B0606030504020204" pitchFamily="34" charset="0"/>
                <a:cs typeface="Open Sans" panose="020B0606030504020204" pitchFamily="34" charset="0"/>
              </a:defRPr>
            </a:lvl1pPr>
            <a:lvl2pPr marL="365760" indent="0">
              <a:buNone/>
              <a:defRPr>
                <a:solidFill>
                  <a:schemeClr val="bg1"/>
                </a:solidFill>
              </a:defRPr>
            </a:lvl2pPr>
            <a:lvl3pPr marL="731520" indent="0">
              <a:buNone/>
              <a:defRPr>
                <a:solidFill>
                  <a:schemeClr val="bg1"/>
                </a:solidFill>
              </a:defRPr>
            </a:lvl3pPr>
            <a:lvl4pPr marL="1097280" indent="0">
              <a:buNone/>
              <a:defRPr>
                <a:solidFill>
                  <a:schemeClr val="bg1"/>
                </a:solidFill>
              </a:defRPr>
            </a:lvl4pPr>
            <a:lvl5pPr marL="1463040" indent="0">
              <a:buNone/>
              <a:defRPr>
                <a:solidFill>
                  <a:schemeClr val="bg1"/>
                </a:solidFill>
              </a:defRPr>
            </a:lvl5pPr>
          </a:lstStyle>
          <a:p>
            <a:pPr lvl="0"/>
            <a:r>
              <a:rPr lang="en-US"/>
              <a:t>[Job title]</a:t>
            </a:r>
          </a:p>
        </p:txBody>
      </p:sp>
      <p:pic>
        <p:nvPicPr>
          <p:cNvPr id="16" name="Graphic 15" descr="User outline">
            <a:extLst>
              <a:ext uri="{FF2B5EF4-FFF2-40B4-BE49-F238E27FC236}">
                <a16:creationId xmlns:a16="http://schemas.microsoft.com/office/drawing/2014/main" id="{26026E31-AB6E-8340-8261-80152C949196}"/>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99885" y="4583949"/>
            <a:ext cx="914400" cy="914400"/>
          </a:xfrm>
          <a:prstGeom prst="rect">
            <a:avLst/>
          </a:prstGeom>
        </p:spPr>
      </p:pic>
    </p:spTree>
    <p:extLst>
      <p:ext uri="{BB962C8B-B14F-4D97-AF65-F5344CB8AC3E}">
        <p14:creationId xmlns:p14="http://schemas.microsoft.com/office/powerpoint/2010/main" val="15639661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9_Title Slid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1AB9A-FDEA-4284-9A29-96F36D8BEAED}"/>
              </a:ext>
            </a:extLst>
          </p:cNvPr>
          <p:cNvSpPr>
            <a:spLocks noGrp="1"/>
          </p:cNvSpPr>
          <p:nvPr>
            <p:ph type="ctrTitle" hasCustomPrompt="1"/>
          </p:nvPr>
        </p:nvSpPr>
        <p:spPr>
          <a:xfrm>
            <a:off x="440532" y="1167419"/>
            <a:ext cx="4237794" cy="3451891"/>
          </a:xfrm>
        </p:spPr>
        <p:txBody>
          <a:bodyPr anchor="b">
            <a:normAutofit/>
          </a:bodyPr>
          <a:lstStyle>
            <a:lvl1pPr algn="l">
              <a:defRPr sz="55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[Click to edit Master title style]</a:t>
            </a:r>
          </a:p>
        </p:txBody>
      </p:sp>
      <p:sp>
        <p:nvSpPr>
          <p:cNvPr id="12" name="Rectangle 11"/>
          <p:cNvSpPr/>
          <p:nvPr userDrawn="1"/>
        </p:nvSpPr>
        <p:spPr>
          <a:xfrm>
            <a:off x="0" y="4810325"/>
            <a:ext cx="12192000" cy="204767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53C854E8-C2B0-48CB-B2DE-E631AC5E03EE}"/>
              </a:ext>
            </a:extLst>
          </p:cNvPr>
          <p:cNvSpPr>
            <a:spLocks noGrp="1"/>
          </p:cNvSpPr>
          <p:nvPr>
            <p:ph type="subTitle" idx="1" hasCustomPrompt="1"/>
          </p:nvPr>
        </p:nvSpPr>
        <p:spPr>
          <a:xfrm>
            <a:off x="440532" y="5117011"/>
            <a:ext cx="3345656" cy="369459"/>
          </a:xfrm>
        </p:spPr>
        <p:txBody>
          <a:bodyPr>
            <a:normAutofit/>
          </a:bodyPr>
          <a:lstStyle>
            <a:lvl1pPr marL="0" indent="0" algn="l">
              <a:buNone/>
              <a:defRPr sz="1500" b="0"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a:t>
            </a:r>
            <a:r>
              <a:rPr lang="en-US" err="1"/>
              <a:t>Firstname</a:t>
            </a:r>
            <a:r>
              <a:rPr lang="en-US"/>
              <a:t> </a:t>
            </a:r>
            <a:r>
              <a:rPr lang="en-US" err="1"/>
              <a:t>Lastname</a:t>
            </a:r>
            <a:r>
              <a:rPr lang="en-US"/>
              <a:t>]</a:t>
            </a:r>
          </a:p>
        </p:txBody>
      </p:sp>
      <p:sp>
        <p:nvSpPr>
          <p:cNvPr id="27" name="Text Placeholder 26">
            <a:extLst>
              <a:ext uri="{FF2B5EF4-FFF2-40B4-BE49-F238E27FC236}">
                <a16:creationId xmlns:a16="http://schemas.microsoft.com/office/drawing/2014/main" id="{3C86F298-D7E2-4FBE-82F0-23654585659E}"/>
              </a:ext>
            </a:extLst>
          </p:cNvPr>
          <p:cNvSpPr>
            <a:spLocks noGrp="1"/>
          </p:cNvSpPr>
          <p:nvPr>
            <p:ph type="body" sz="quarter" idx="11" hasCustomPrompt="1"/>
          </p:nvPr>
        </p:nvSpPr>
        <p:spPr>
          <a:xfrm>
            <a:off x="440532" y="5529967"/>
            <a:ext cx="3345656" cy="422275"/>
          </a:xfrm>
        </p:spPr>
        <p:txBody>
          <a:bodyPr>
            <a:normAutofit/>
          </a:bodyPr>
          <a:lstStyle>
            <a:lvl1pPr marL="0" indent="0">
              <a:buNone/>
              <a:defRPr sz="1200" b="0"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365760" indent="0">
              <a:buNone/>
              <a:defRPr>
                <a:solidFill>
                  <a:schemeClr val="bg1"/>
                </a:solidFill>
              </a:defRPr>
            </a:lvl2pPr>
            <a:lvl3pPr marL="731520" indent="0">
              <a:buNone/>
              <a:defRPr>
                <a:solidFill>
                  <a:schemeClr val="bg1"/>
                </a:solidFill>
              </a:defRPr>
            </a:lvl3pPr>
            <a:lvl4pPr marL="1097280" indent="0">
              <a:buNone/>
              <a:defRPr>
                <a:solidFill>
                  <a:schemeClr val="bg1"/>
                </a:solidFill>
              </a:defRPr>
            </a:lvl4pPr>
            <a:lvl5pPr marL="1463040" indent="0">
              <a:buNone/>
              <a:defRPr>
                <a:solidFill>
                  <a:schemeClr val="bg1"/>
                </a:solidFill>
              </a:defRPr>
            </a:lvl5pPr>
          </a:lstStyle>
          <a:p>
            <a:pPr lvl="0"/>
            <a:r>
              <a:rPr lang="en-US"/>
              <a:t>[Job title]</a:t>
            </a:r>
          </a:p>
        </p:txBody>
      </p:sp>
      <p:sp>
        <p:nvSpPr>
          <p:cNvPr id="4" name="Rectangle 3"/>
          <p:cNvSpPr/>
          <p:nvPr userDrawn="1"/>
        </p:nvSpPr>
        <p:spPr>
          <a:xfrm>
            <a:off x="6716068" y="0"/>
            <a:ext cx="3504378" cy="5625296"/>
          </a:xfrm>
          <a:prstGeom prst="rect">
            <a:avLst/>
          </a:prstGeom>
          <a:solidFill>
            <a:srgbClr val="F9B3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userDrawn="1"/>
        </p:nvSpPr>
        <p:spPr>
          <a:xfrm>
            <a:off x="5421275" y="1624205"/>
            <a:ext cx="6298092" cy="40010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29137" y="1433191"/>
            <a:ext cx="8048625" cy="474811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6_Title Slide">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7882360" y="0"/>
            <a:ext cx="2604304" cy="6858000"/>
          </a:xfrm>
          <a:prstGeom prst="rect">
            <a:avLst/>
          </a:prstGeom>
          <a:solidFill>
            <a:srgbClr val="F9B3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userDrawn="1"/>
        </p:nvSpPr>
        <p:spPr>
          <a:xfrm>
            <a:off x="0" y="4755636"/>
            <a:ext cx="12192000" cy="21023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921AB9A-FDEA-4284-9A29-96F36D8BEAED}"/>
              </a:ext>
            </a:extLst>
          </p:cNvPr>
          <p:cNvSpPr>
            <a:spLocks noGrp="1"/>
          </p:cNvSpPr>
          <p:nvPr>
            <p:ph type="ctrTitle" hasCustomPrompt="1"/>
          </p:nvPr>
        </p:nvSpPr>
        <p:spPr>
          <a:xfrm>
            <a:off x="440532" y="1103251"/>
            <a:ext cx="5751924" cy="3451891"/>
          </a:xfrm>
        </p:spPr>
        <p:txBody>
          <a:bodyPr anchor="b">
            <a:normAutofit/>
          </a:bodyPr>
          <a:lstStyle>
            <a:lvl1pPr algn="l">
              <a:defRPr sz="5500" b="1" i="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[Click to edit Master title style]</a:t>
            </a:r>
          </a:p>
        </p:txBody>
      </p:sp>
      <p:sp>
        <p:nvSpPr>
          <p:cNvPr id="3" name="Subtitle 2">
            <a:extLst>
              <a:ext uri="{FF2B5EF4-FFF2-40B4-BE49-F238E27FC236}">
                <a16:creationId xmlns:a16="http://schemas.microsoft.com/office/drawing/2014/main" id="{53C854E8-C2B0-48CB-B2DE-E631AC5E03EE}"/>
              </a:ext>
            </a:extLst>
          </p:cNvPr>
          <p:cNvSpPr>
            <a:spLocks noGrp="1"/>
          </p:cNvSpPr>
          <p:nvPr>
            <p:ph type="subTitle" idx="1" hasCustomPrompt="1"/>
          </p:nvPr>
        </p:nvSpPr>
        <p:spPr>
          <a:xfrm>
            <a:off x="440532" y="5117011"/>
            <a:ext cx="3345656" cy="369459"/>
          </a:xfrm>
        </p:spPr>
        <p:txBody>
          <a:bodyPr>
            <a:normAutofit/>
          </a:bodyPr>
          <a:lstStyle>
            <a:lvl1pPr marL="0" indent="0" algn="l">
              <a:buNone/>
              <a:defRPr sz="1500" b="0"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a:t>
            </a:r>
            <a:r>
              <a:rPr lang="en-US" err="1"/>
              <a:t>Firstname</a:t>
            </a:r>
            <a:r>
              <a:rPr lang="en-US"/>
              <a:t> </a:t>
            </a:r>
            <a:r>
              <a:rPr lang="en-US" err="1"/>
              <a:t>Lastname</a:t>
            </a:r>
            <a:r>
              <a:rPr lang="en-US"/>
              <a:t>]</a:t>
            </a:r>
          </a:p>
        </p:txBody>
      </p:sp>
      <p:sp>
        <p:nvSpPr>
          <p:cNvPr id="27" name="Text Placeholder 26">
            <a:extLst>
              <a:ext uri="{FF2B5EF4-FFF2-40B4-BE49-F238E27FC236}">
                <a16:creationId xmlns:a16="http://schemas.microsoft.com/office/drawing/2014/main" id="{3C86F298-D7E2-4FBE-82F0-23654585659E}"/>
              </a:ext>
            </a:extLst>
          </p:cNvPr>
          <p:cNvSpPr>
            <a:spLocks noGrp="1"/>
          </p:cNvSpPr>
          <p:nvPr>
            <p:ph type="body" sz="quarter" idx="11" hasCustomPrompt="1"/>
          </p:nvPr>
        </p:nvSpPr>
        <p:spPr>
          <a:xfrm>
            <a:off x="440532" y="5529967"/>
            <a:ext cx="3345656" cy="422275"/>
          </a:xfrm>
        </p:spPr>
        <p:txBody>
          <a:bodyPr>
            <a:normAutofit/>
          </a:bodyPr>
          <a:lstStyle>
            <a:lvl1pPr marL="0" indent="0">
              <a:buNone/>
              <a:defRPr sz="1200" b="0"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365760" indent="0">
              <a:buNone/>
              <a:defRPr>
                <a:solidFill>
                  <a:schemeClr val="bg1"/>
                </a:solidFill>
              </a:defRPr>
            </a:lvl2pPr>
            <a:lvl3pPr marL="731520" indent="0">
              <a:buNone/>
              <a:defRPr>
                <a:solidFill>
                  <a:schemeClr val="bg1"/>
                </a:solidFill>
              </a:defRPr>
            </a:lvl3pPr>
            <a:lvl4pPr marL="1097280" indent="0">
              <a:buNone/>
              <a:defRPr>
                <a:solidFill>
                  <a:schemeClr val="bg1"/>
                </a:solidFill>
              </a:defRPr>
            </a:lvl4pPr>
            <a:lvl5pPr marL="1463040" indent="0">
              <a:buNone/>
              <a:defRPr>
                <a:solidFill>
                  <a:schemeClr val="bg1"/>
                </a:solidFill>
              </a:defRPr>
            </a:lvl5pPr>
          </a:lstStyle>
          <a:p>
            <a:pPr lvl="0"/>
            <a:r>
              <a:rPr lang="en-US"/>
              <a:t>[Job title]</a:t>
            </a:r>
          </a:p>
        </p:txBody>
      </p:sp>
      <p:sp>
        <p:nvSpPr>
          <p:cNvPr id="11" name="Freeform 13">
            <a:extLst>
              <a:ext uri="{FF2B5EF4-FFF2-40B4-BE49-F238E27FC236}">
                <a16:creationId xmlns:a16="http://schemas.microsoft.com/office/drawing/2014/main" id="{D82B087F-9B39-4634-A2AD-3D2D0D736FC7}"/>
              </a:ext>
            </a:extLst>
          </p:cNvPr>
          <p:cNvSpPr>
            <a:spLocks/>
          </p:cNvSpPr>
          <p:nvPr userDrawn="1"/>
        </p:nvSpPr>
        <p:spPr bwMode="auto">
          <a:xfrm flipV="1">
            <a:off x="-11576" y="4667693"/>
            <a:ext cx="12292315" cy="87942"/>
          </a:xfrm>
          <a:custGeom>
            <a:avLst/>
            <a:gdLst>
              <a:gd name="T0" fmla="*/ 7680 w 7680"/>
              <a:gd name="T1" fmla="*/ 16 h 32"/>
              <a:gd name="T2" fmla="*/ 7680 w 7680"/>
              <a:gd name="T3" fmla="*/ 16 h 32"/>
              <a:gd name="T4" fmla="*/ 7655 w 7680"/>
              <a:gd name="T5" fmla="*/ 0 h 32"/>
              <a:gd name="T6" fmla="*/ 0 w 7680"/>
              <a:gd name="T7" fmla="*/ 0 h 32"/>
              <a:gd name="T8" fmla="*/ 0 w 7680"/>
              <a:gd name="T9" fmla="*/ 32 h 32"/>
              <a:gd name="T10" fmla="*/ 7675 w 7680"/>
              <a:gd name="T11" fmla="*/ 32 h 32"/>
              <a:gd name="T12" fmla="*/ 7680 w 7680"/>
              <a:gd name="T13" fmla="*/ 16 h 32"/>
              <a:gd name="connsiteX0" fmla="*/ 9852 w 10000"/>
              <a:gd name="connsiteY0" fmla="*/ 6562 h 10000"/>
              <a:gd name="connsiteX1" fmla="*/ 10000 w 10000"/>
              <a:gd name="connsiteY1" fmla="*/ 5000 h 10000"/>
              <a:gd name="connsiteX2" fmla="*/ 9967 w 10000"/>
              <a:gd name="connsiteY2" fmla="*/ 0 h 10000"/>
              <a:gd name="connsiteX3" fmla="*/ 0 w 10000"/>
              <a:gd name="connsiteY3" fmla="*/ 0 h 10000"/>
              <a:gd name="connsiteX4" fmla="*/ 0 w 10000"/>
              <a:gd name="connsiteY4" fmla="*/ 10000 h 10000"/>
              <a:gd name="connsiteX5" fmla="*/ 9993 w 10000"/>
              <a:gd name="connsiteY5" fmla="*/ 10000 h 10000"/>
              <a:gd name="connsiteX6" fmla="*/ 9852 w 10000"/>
              <a:gd name="connsiteY6" fmla="*/ 6562 h 10000"/>
              <a:gd name="connsiteX0" fmla="*/ 9875 w 10000"/>
              <a:gd name="connsiteY0" fmla="*/ 4479 h 10000"/>
              <a:gd name="connsiteX1" fmla="*/ 10000 w 10000"/>
              <a:gd name="connsiteY1" fmla="*/ 5000 h 10000"/>
              <a:gd name="connsiteX2" fmla="*/ 9967 w 10000"/>
              <a:gd name="connsiteY2" fmla="*/ 0 h 10000"/>
              <a:gd name="connsiteX3" fmla="*/ 0 w 10000"/>
              <a:gd name="connsiteY3" fmla="*/ 0 h 10000"/>
              <a:gd name="connsiteX4" fmla="*/ 0 w 10000"/>
              <a:gd name="connsiteY4" fmla="*/ 10000 h 10000"/>
              <a:gd name="connsiteX5" fmla="*/ 9993 w 10000"/>
              <a:gd name="connsiteY5" fmla="*/ 10000 h 10000"/>
              <a:gd name="connsiteX6" fmla="*/ 9875 w 10000"/>
              <a:gd name="connsiteY6" fmla="*/ 4479 h 10000"/>
              <a:gd name="connsiteX0" fmla="*/ 9993 w 10736"/>
              <a:gd name="connsiteY0" fmla="*/ 10000 h 10000"/>
              <a:gd name="connsiteX1" fmla="*/ 10000 w 10736"/>
              <a:gd name="connsiteY1" fmla="*/ 5000 h 10000"/>
              <a:gd name="connsiteX2" fmla="*/ 9967 w 10736"/>
              <a:gd name="connsiteY2" fmla="*/ 0 h 10000"/>
              <a:gd name="connsiteX3" fmla="*/ 0 w 10736"/>
              <a:gd name="connsiteY3" fmla="*/ 0 h 10000"/>
              <a:gd name="connsiteX4" fmla="*/ 0 w 10736"/>
              <a:gd name="connsiteY4" fmla="*/ 10000 h 10000"/>
              <a:gd name="connsiteX5" fmla="*/ 9993 w 10736"/>
              <a:gd name="connsiteY5" fmla="*/ 10000 h 10000"/>
              <a:gd name="connsiteX0" fmla="*/ 9993 w 10022"/>
              <a:gd name="connsiteY0" fmla="*/ 10000 h 10541"/>
              <a:gd name="connsiteX1" fmla="*/ 10000 w 10022"/>
              <a:gd name="connsiteY1" fmla="*/ 5000 h 10541"/>
              <a:gd name="connsiteX2" fmla="*/ 9967 w 10022"/>
              <a:gd name="connsiteY2" fmla="*/ 0 h 10541"/>
              <a:gd name="connsiteX3" fmla="*/ 0 w 10022"/>
              <a:gd name="connsiteY3" fmla="*/ 0 h 10541"/>
              <a:gd name="connsiteX4" fmla="*/ 0 w 10022"/>
              <a:gd name="connsiteY4" fmla="*/ 10000 h 10541"/>
              <a:gd name="connsiteX5" fmla="*/ 9993 w 10022"/>
              <a:gd name="connsiteY5" fmla="*/ 10000 h 10541"/>
              <a:gd name="connsiteX0" fmla="*/ 9993 w 10736"/>
              <a:gd name="connsiteY0" fmla="*/ 10000 h 10962"/>
              <a:gd name="connsiteX1" fmla="*/ 10000 w 10736"/>
              <a:gd name="connsiteY1" fmla="*/ 5000 h 10962"/>
              <a:gd name="connsiteX2" fmla="*/ 9967 w 10736"/>
              <a:gd name="connsiteY2" fmla="*/ 0 h 10962"/>
              <a:gd name="connsiteX3" fmla="*/ 0 w 10736"/>
              <a:gd name="connsiteY3" fmla="*/ 0 h 10962"/>
              <a:gd name="connsiteX4" fmla="*/ 0 w 10736"/>
              <a:gd name="connsiteY4" fmla="*/ 10000 h 10962"/>
              <a:gd name="connsiteX5" fmla="*/ 9993 w 10736"/>
              <a:gd name="connsiteY5" fmla="*/ 10000 h 10962"/>
              <a:gd name="connsiteX0" fmla="*/ 9993 w 10736"/>
              <a:gd name="connsiteY0" fmla="*/ 10000 h 10740"/>
              <a:gd name="connsiteX1" fmla="*/ 10000 w 10736"/>
              <a:gd name="connsiteY1" fmla="*/ 5000 h 10740"/>
              <a:gd name="connsiteX2" fmla="*/ 9967 w 10736"/>
              <a:gd name="connsiteY2" fmla="*/ 0 h 10740"/>
              <a:gd name="connsiteX3" fmla="*/ 0 w 10736"/>
              <a:gd name="connsiteY3" fmla="*/ 0 h 10740"/>
              <a:gd name="connsiteX4" fmla="*/ 0 w 10736"/>
              <a:gd name="connsiteY4" fmla="*/ 10000 h 10740"/>
              <a:gd name="connsiteX5" fmla="*/ 9993 w 10736"/>
              <a:gd name="connsiteY5" fmla="*/ 10000 h 10740"/>
              <a:gd name="connsiteX0" fmla="*/ 9993 w 10000"/>
              <a:gd name="connsiteY0" fmla="*/ 10000 h 10740"/>
              <a:gd name="connsiteX1" fmla="*/ 10000 w 10000"/>
              <a:gd name="connsiteY1" fmla="*/ 5000 h 10740"/>
              <a:gd name="connsiteX2" fmla="*/ 9967 w 10000"/>
              <a:gd name="connsiteY2" fmla="*/ 0 h 10740"/>
              <a:gd name="connsiteX3" fmla="*/ 0 w 10000"/>
              <a:gd name="connsiteY3" fmla="*/ 0 h 10740"/>
              <a:gd name="connsiteX4" fmla="*/ 0 w 10000"/>
              <a:gd name="connsiteY4" fmla="*/ 10000 h 10740"/>
              <a:gd name="connsiteX5" fmla="*/ 9993 w 10000"/>
              <a:gd name="connsiteY5" fmla="*/ 10000 h 10740"/>
              <a:gd name="connsiteX0" fmla="*/ 9993 w 9993"/>
              <a:gd name="connsiteY0" fmla="*/ 10000 h 10740"/>
              <a:gd name="connsiteX1" fmla="*/ 9812 w 9993"/>
              <a:gd name="connsiteY1" fmla="*/ 3958 h 10740"/>
              <a:gd name="connsiteX2" fmla="*/ 9967 w 9993"/>
              <a:gd name="connsiteY2" fmla="*/ 0 h 10740"/>
              <a:gd name="connsiteX3" fmla="*/ 0 w 9993"/>
              <a:gd name="connsiteY3" fmla="*/ 0 h 10740"/>
              <a:gd name="connsiteX4" fmla="*/ 0 w 9993"/>
              <a:gd name="connsiteY4" fmla="*/ 10000 h 10740"/>
              <a:gd name="connsiteX5" fmla="*/ 9993 w 9993"/>
              <a:gd name="connsiteY5" fmla="*/ 10000 h 10740"/>
              <a:gd name="connsiteX0" fmla="*/ 10000 w 10010"/>
              <a:gd name="connsiteY0" fmla="*/ 9311 h 10000"/>
              <a:gd name="connsiteX1" fmla="*/ 10010 w 10010"/>
              <a:gd name="connsiteY1" fmla="*/ 4170 h 10000"/>
              <a:gd name="connsiteX2" fmla="*/ 9974 w 10010"/>
              <a:gd name="connsiteY2" fmla="*/ 0 h 10000"/>
              <a:gd name="connsiteX3" fmla="*/ 0 w 10010"/>
              <a:gd name="connsiteY3" fmla="*/ 0 h 10000"/>
              <a:gd name="connsiteX4" fmla="*/ 0 w 10010"/>
              <a:gd name="connsiteY4" fmla="*/ 9311 h 10000"/>
              <a:gd name="connsiteX5" fmla="*/ 10000 w 10010"/>
              <a:gd name="connsiteY5" fmla="*/ 9311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10" h="10000">
                <a:moveTo>
                  <a:pt x="10000" y="9311"/>
                </a:moveTo>
                <a:cubicBezTo>
                  <a:pt x="9998" y="9506"/>
                  <a:pt x="10014" y="5722"/>
                  <a:pt x="10010" y="4170"/>
                </a:cubicBezTo>
                <a:cubicBezTo>
                  <a:pt x="9999" y="2618"/>
                  <a:pt x="9985" y="1552"/>
                  <a:pt x="9974" y="0"/>
                </a:cubicBezTo>
                <a:lnTo>
                  <a:pt x="0" y="0"/>
                </a:lnTo>
                <a:lnTo>
                  <a:pt x="0" y="9311"/>
                </a:lnTo>
                <a:cubicBezTo>
                  <a:pt x="1666" y="10863"/>
                  <a:pt x="4999" y="9311"/>
                  <a:pt x="10000" y="9311"/>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Rectangle 9"/>
          <p:cNvSpPr/>
          <p:nvPr userDrawn="1"/>
        </p:nvSpPr>
        <p:spPr>
          <a:xfrm>
            <a:off x="7377396" y="1951151"/>
            <a:ext cx="3572255" cy="49068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phon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057457" y="673355"/>
            <a:ext cx="4135262" cy="6272588"/>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Custom Layout">
    <p:bg>
      <p:bgPr>
        <a:solidFill>
          <a:schemeClr val="tx1"/>
        </a:solidFill>
        <a:effectLst/>
      </p:bgPr>
    </p:bg>
    <p:spTree>
      <p:nvGrpSpPr>
        <p:cNvPr id="1" name=""/>
        <p:cNvGrpSpPr/>
        <p:nvPr/>
      </p:nvGrpSpPr>
      <p:grpSpPr>
        <a:xfrm>
          <a:off x="0" y="0"/>
          <a:ext cx="0" cy="0"/>
          <a:chOff x="0" y="0"/>
          <a:chExt cx="0" cy="0"/>
        </a:xfrm>
      </p:grpSpPr>
      <p:sp>
        <p:nvSpPr>
          <p:cNvPr id="4" name="Rectangle 3"/>
          <p:cNvSpPr/>
          <p:nvPr userDrawn="1"/>
        </p:nvSpPr>
        <p:spPr>
          <a:xfrm>
            <a:off x="618611" y="469528"/>
            <a:ext cx="5267461" cy="6040193"/>
          </a:xfrm>
          <a:prstGeom prst="rect">
            <a:avLst/>
          </a:prstGeom>
          <a:solidFill>
            <a:schemeClr val="tx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5760" rIns="457200" rtlCol="0" anchor="ctr"/>
          <a:lstStyle/>
          <a:p>
            <a:endParaRPr lang="en-US" sz="2400">
              <a:solidFill>
                <a:schemeClr val="bg1"/>
              </a:solidFill>
              <a:ea typeface="Roboto Slab" charset="0"/>
              <a:cs typeface="Roboto Slab" charset="0"/>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483714" y="4426217"/>
            <a:ext cx="3391550" cy="3750919"/>
          </a:xfrm>
          <a:prstGeom prst="rect">
            <a:avLst/>
          </a:prstGeom>
        </p:spPr>
      </p:pic>
      <p:sp>
        <p:nvSpPr>
          <p:cNvPr id="7" name="Picture Placeholder 6">
            <a:extLst>
              <a:ext uri="{FF2B5EF4-FFF2-40B4-BE49-F238E27FC236}">
                <a16:creationId xmlns:a16="http://schemas.microsoft.com/office/drawing/2014/main" id="{D8816C4D-C074-46E9-95BD-C9631EDBDD15}"/>
              </a:ext>
            </a:extLst>
          </p:cNvPr>
          <p:cNvSpPr>
            <a:spLocks noGrp="1"/>
          </p:cNvSpPr>
          <p:nvPr>
            <p:ph type="pic" sz="quarter" idx="11" hasCustomPrompt="1"/>
          </p:nvPr>
        </p:nvSpPr>
        <p:spPr>
          <a:xfrm>
            <a:off x="7729728" y="1414272"/>
            <a:ext cx="2926080" cy="3011945"/>
          </a:xfrm>
        </p:spPr>
        <p:txBody>
          <a:bodyPr/>
          <a:lstStyle>
            <a:lvl1pPr marL="0" indent="0">
              <a:buNone/>
              <a:defRPr>
                <a:solidFill>
                  <a:schemeClr val="bg1"/>
                </a:solidFill>
              </a:defRPr>
            </a:lvl1pPr>
          </a:lstStyle>
          <a:p>
            <a:r>
              <a:rPr lang="en-US" dirty="0"/>
              <a:t>[Insert Avatar Picture]</a:t>
            </a:r>
          </a:p>
        </p:txBody>
      </p:sp>
      <p:sp>
        <p:nvSpPr>
          <p:cNvPr id="8" name="Title 1"/>
          <p:cNvSpPr>
            <a:spLocks noGrp="1"/>
          </p:cNvSpPr>
          <p:nvPr>
            <p:ph type="title" hasCustomPrompt="1"/>
          </p:nvPr>
        </p:nvSpPr>
        <p:spPr>
          <a:xfrm>
            <a:off x="6498336" y="14813"/>
            <a:ext cx="5388864" cy="959168"/>
          </a:xfrm>
        </p:spPr>
        <p:txBody>
          <a:bodyPr/>
          <a:lstStyle>
            <a:lvl1pPr algn="ctr">
              <a:defRPr baseline="0">
                <a:solidFill>
                  <a:schemeClr val="tx1">
                    <a:lumMod val="20000"/>
                    <a:lumOff val="80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[Name]</a:t>
            </a:r>
          </a:p>
        </p:txBody>
      </p:sp>
      <p:sp>
        <p:nvSpPr>
          <p:cNvPr id="9" name="Content Placeholder 6"/>
          <p:cNvSpPr>
            <a:spLocks noGrp="1"/>
          </p:cNvSpPr>
          <p:nvPr>
            <p:ph sz="quarter" idx="10"/>
          </p:nvPr>
        </p:nvSpPr>
        <p:spPr>
          <a:xfrm>
            <a:off x="780288" y="694944"/>
            <a:ext cx="4925568" cy="5629656"/>
          </a:xfrm>
        </p:spPr>
        <p:txBody>
          <a:bodyPr>
            <a:normAutofit/>
          </a:bodyPr>
          <a:lstStyle>
            <a:lvl1pPr marL="0" indent="0">
              <a:buNone/>
              <a:defRPr sz="18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365760" indent="0">
              <a:buNone/>
              <a:defRPr/>
            </a:lvl2pPr>
            <a:lvl3pPr marL="731520" indent="0">
              <a:buNone/>
              <a:defRPr/>
            </a:lvl3pPr>
            <a:lvl4pPr marL="1097280" indent="0">
              <a:buNone/>
              <a:defRPr/>
            </a:lvl4pPr>
            <a:lvl5pPr marL="1463040" indent="0">
              <a:buNone/>
              <a:defRPr/>
            </a:lvl5pPr>
          </a:lstStyle>
          <a:p>
            <a:pPr lvl="0"/>
            <a:r>
              <a:rPr lang="en-US"/>
              <a:t>Click to edit Master text styles</a:t>
            </a:r>
          </a:p>
        </p:txBody>
      </p:sp>
    </p:spTree>
    <p:extLst>
      <p:ext uri="{BB962C8B-B14F-4D97-AF65-F5344CB8AC3E}">
        <p14:creationId xmlns:p14="http://schemas.microsoft.com/office/powerpoint/2010/main" val="19645747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About Me 1">
    <p:spTree>
      <p:nvGrpSpPr>
        <p:cNvPr id="1" name=""/>
        <p:cNvGrpSpPr/>
        <p:nvPr/>
      </p:nvGrpSpPr>
      <p:grpSpPr>
        <a:xfrm>
          <a:off x="0" y="0"/>
          <a:ext cx="0" cy="0"/>
          <a:chOff x="0" y="0"/>
          <a:chExt cx="0" cy="0"/>
        </a:xfrm>
      </p:grpSpPr>
      <p:grpSp>
        <p:nvGrpSpPr>
          <p:cNvPr id="2" name="Group 1"/>
          <p:cNvGrpSpPr/>
          <p:nvPr userDrawn="1"/>
        </p:nvGrpSpPr>
        <p:grpSpPr>
          <a:xfrm>
            <a:off x="7283566" y="-528034"/>
            <a:ext cx="4029565" cy="6383841"/>
            <a:chOff x="7852246" y="-8205"/>
            <a:chExt cx="4029565" cy="6383841"/>
          </a:xfrm>
        </p:grpSpPr>
        <p:sp>
          <p:nvSpPr>
            <p:cNvPr id="3" name="Rounded Rectangle 2"/>
            <p:cNvSpPr/>
            <p:nvPr/>
          </p:nvSpPr>
          <p:spPr>
            <a:xfrm>
              <a:off x="8732614" y="1487176"/>
              <a:ext cx="401781" cy="126425"/>
            </a:xfrm>
            <a:prstGeom prst="round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 name="Straight Connector 3"/>
            <p:cNvCxnSpPr/>
            <p:nvPr/>
          </p:nvCxnSpPr>
          <p:spPr>
            <a:xfrm>
              <a:off x="8933505" y="0"/>
              <a:ext cx="0" cy="1471808"/>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5" name="Rounded Rectangle 4"/>
            <p:cNvSpPr/>
            <p:nvPr/>
          </p:nvSpPr>
          <p:spPr>
            <a:xfrm>
              <a:off x="10566669" y="1478971"/>
              <a:ext cx="401781" cy="126425"/>
            </a:xfrm>
            <a:prstGeom prst="round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p:cNvCxnSpPr/>
            <p:nvPr/>
          </p:nvCxnSpPr>
          <p:spPr>
            <a:xfrm>
              <a:off x="10767560" y="-8205"/>
              <a:ext cx="0" cy="1471808"/>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nvGrpSpPr>
            <p:cNvPr id="7" name="Group 6"/>
            <p:cNvGrpSpPr/>
            <p:nvPr/>
          </p:nvGrpSpPr>
          <p:grpSpPr>
            <a:xfrm>
              <a:off x="7852246" y="1550388"/>
              <a:ext cx="4029565" cy="4825248"/>
              <a:chOff x="8182988" y="1595007"/>
              <a:chExt cx="3376612" cy="4043362"/>
            </a:xfrm>
          </p:grpSpPr>
          <p:sp>
            <p:nvSpPr>
              <p:cNvPr id="8" name="Rectangle 7"/>
              <p:cNvSpPr/>
              <p:nvPr/>
            </p:nvSpPr>
            <p:spPr>
              <a:xfrm>
                <a:off x="8182988" y="1595007"/>
                <a:ext cx="3376612" cy="4043362"/>
              </a:xfrm>
              <a:prstGeom prst="rect">
                <a:avLst/>
              </a:prstGeom>
              <a:solidFill>
                <a:schemeClr val="accent1">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8349770" y="1762558"/>
                <a:ext cx="3043237" cy="37004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8516364" y="1930109"/>
                <a:ext cx="2705194" cy="3375749"/>
              </a:xfrm>
              <a:prstGeom prst="rect">
                <a:avLst/>
              </a:prstGeom>
              <a:gradFill flip="none" rotWithShape="1">
                <a:gsLst>
                  <a:gs pos="44000">
                    <a:schemeClr val="bg1"/>
                  </a:gs>
                  <a:gs pos="88000">
                    <a:schemeClr val="accent1">
                      <a:lumMod val="95000"/>
                      <a:lumOff val="5000"/>
                    </a:schemeClr>
                  </a:gs>
                  <a:gs pos="100000">
                    <a:schemeClr val="bg1">
                      <a:lumMod val="85000"/>
                    </a:schemeClr>
                  </a:gs>
                </a:gsLst>
                <a:path path="circle">
                  <a:fillToRect l="50000" t="130000" r="50000" b="-30000"/>
                </a:path>
                <a:tileRect/>
              </a:gradFill>
              <a:ln w="952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4" name="Title 1"/>
          <p:cNvSpPr>
            <a:spLocks noGrp="1"/>
          </p:cNvSpPr>
          <p:nvPr>
            <p:ph type="title" hasCustomPrompt="1"/>
          </p:nvPr>
        </p:nvSpPr>
        <p:spPr>
          <a:xfrm>
            <a:off x="503447" y="365125"/>
            <a:ext cx="6212454" cy="1325563"/>
          </a:xfrm>
        </p:spPr>
        <p:txBody>
          <a:bodyPr/>
          <a:lstStyle>
            <a:lvl1pPr>
              <a:defRPr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[First Name] [Last Name]</a:t>
            </a:r>
          </a:p>
        </p:txBody>
      </p:sp>
      <p:sp>
        <p:nvSpPr>
          <p:cNvPr id="15" name="Content Placeholder 6"/>
          <p:cNvSpPr>
            <a:spLocks noGrp="1"/>
          </p:cNvSpPr>
          <p:nvPr>
            <p:ph sz="quarter" idx="10"/>
          </p:nvPr>
        </p:nvSpPr>
        <p:spPr>
          <a:xfrm>
            <a:off x="503238" y="2171700"/>
            <a:ext cx="6212872" cy="4152900"/>
          </a:xfrm>
        </p:spPr>
        <p:txBody>
          <a:bodyPr>
            <a:normAutofit/>
          </a:bodyPr>
          <a:lstStyle>
            <a:lvl1pPr marL="0" indent="0">
              <a:buNone/>
              <a:defRPr sz="1800">
                <a:solidFill>
                  <a:schemeClr val="tx2"/>
                </a:solidFill>
              </a:defRPr>
            </a:lvl1pPr>
            <a:lvl2pPr marL="365760" indent="0">
              <a:buNone/>
              <a:defRPr/>
            </a:lvl2pPr>
            <a:lvl3pPr marL="731520" indent="0">
              <a:buNone/>
              <a:defRPr/>
            </a:lvl3pPr>
            <a:lvl4pPr marL="1097280" indent="0">
              <a:buNone/>
              <a:defRPr/>
            </a:lvl4pPr>
            <a:lvl5pPr marL="1463040" indent="0">
              <a:buNone/>
              <a:defRPr/>
            </a:lvl5pPr>
          </a:lstStyle>
          <a:p>
            <a:pPr lvl="0"/>
            <a:r>
              <a:rPr lang="en-US"/>
              <a:t>Click to edit Master text styles</a:t>
            </a:r>
          </a:p>
        </p:txBody>
      </p:sp>
      <p:sp>
        <p:nvSpPr>
          <p:cNvPr id="16" name="Picture Placeholder 6">
            <a:extLst>
              <a:ext uri="{FF2B5EF4-FFF2-40B4-BE49-F238E27FC236}">
                <a16:creationId xmlns:a16="http://schemas.microsoft.com/office/drawing/2014/main" id="{D8816C4D-C074-46E9-95BD-C9631EDBDD15}"/>
              </a:ext>
            </a:extLst>
          </p:cNvPr>
          <p:cNvSpPr>
            <a:spLocks noGrp="1"/>
          </p:cNvSpPr>
          <p:nvPr>
            <p:ph type="pic" sz="quarter" idx="11" hasCustomPrompt="1"/>
          </p:nvPr>
        </p:nvSpPr>
        <p:spPr>
          <a:xfrm>
            <a:off x="7681409" y="1430461"/>
            <a:ext cx="3228311" cy="4028535"/>
          </a:xfrm>
        </p:spPr>
        <p:txBody>
          <a:bodyPr/>
          <a:lstStyle>
            <a:lvl1pPr marL="0" indent="0">
              <a:buNone/>
              <a:defRPr/>
            </a:lvl1pPr>
          </a:lstStyle>
          <a:p>
            <a:r>
              <a:rPr lang="en-US" dirty="0"/>
              <a:t>[Insert Avatar Picture]</a:t>
            </a: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F696672-4053-40B2-8D5A-353AB7048B49}"/>
              </a:ext>
            </a:extLst>
          </p:cNvPr>
          <p:cNvSpPr>
            <a:spLocks noGrp="1"/>
          </p:cNvSpPr>
          <p:nvPr>
            <p:ph type="title"/>
          </p:nvPr>
        </p:nvSpPr>
        <p:spPr>
          <a:xfrm>
            <a:off x="1066800" y="365125"/>
            <a:ext cx="10058400" cy="1325563"/>
          </a:xfrm>
          <a:prstGeom prst="rect">
            <a:avLst/>
          </a:prstGeom>
        </p:spPr>
        <p:txBody>
          <a:bodyPr vert="horz" lIns="91440" tIns="45720" rIns="91440" bIns="45720" rtlCol="0" anchor="b" anchorCtr="0">
            <a:normAutofit/>
          </a:bodyPr>
          <a:lstStyle/>
          <a:p>
            <a:r>
              <a:rPr lang="en-US"/>
              <a:t>[Click to edit Master title style]</a:t>
            </a:r>
          </a:p>
        </p:txBody>
      </p:sp>
      <p:sp>
        <p:nvSpPr>
          <p:cNvPr id="3" name="Text Placeholder 2">
            <a:extLst>
              <a:ext uri="{FF2B5EF4-FFF2-40B4-BE49-F238E27FC236}">
                <a16:creationId xmlns:a16="http://schemas.microsoft.com/office/drawing/2014/main" id="{0669E07F-966D-40C4-889D-88FA8BC10479}"/>
              </a:ext>
            </a:extLst>
          </p:cNvPr>
          <p:cNvSpPr>
            <a:spLocks noGrp="1"/>
          </p:cNvSpPr>
          <p:nvPr>
            <p:ph type="body" idx="1"/>
          </p:nvPr>
        </p:nvSpPr>
        <p:spPr>
          <a:xfrm>
            <a:off x="1066800" y="2254827"/>
            <a:ext cx="10058400" cy="39221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98251081"/>
      </p:ext>
    </p:extLst>
  </p:cSld>
  <p:clrMap bg1="lt1" tx1="dk1" bg2="lt2" tx2="dk2" accent1="accent1" accent2="accent2" accent3="accent3" accent4="accent4" accent5="accent5" accent6="accent6" hlink="hlink" folHlink="folHlink"/>
  <p:sldLayoutIdLst>
    <p:sldLayoutId id="2147483734" r:id="rId1"/>
    <p:sldLayoutId id="2147483745" r:id="rId2"/>
    <p:sldLayoutId id="2147483740" r:id="rId3"/>
    <p:sldLayoutId id="2147483741" r:id="rId4"/>
    <p:sldLayoutId id="2147483746" r:id="rId5"/>
    <p:sldLayoutId id="2147483727" r:id="rId6"/>
    <p:sldLayoutId id="2147483724" r:id="rId7"/>
    <p:sldLayoutId id="2147483732" r:id="rId8"/>
    <p:sldLayoutId id="2147483712" r:id="rId9"/>
    <p:sldLayoutId id="2147483729" r:id="rId10"/>
    <p:sldLayoutId id="2147483730" r:id="rId11"/>
    <p:sldLayoutId id="2147483731" r:id="rId12"/>
    <p:sldLayoutId id="2147483721" r:id="rId13"/>
    <p:sldLayoutId id="2147483681" r:id="rId14"/>
    <p:sldLayoutId id="2147483723" r:id="rId15"/>
    <p:sldLayoutId id="2147483714" r:id="rId16"/>
    <p:sldLayoutId id="2147483713" r:id="rId17"/>
    <p:sldLayoutId id="2147483742" r:id="rId18"/>
    <p:sldLayoutId id="2147483719" r:id="rId19"/>
    <p:sldLayoutId id="2147483650" r:id="rId20"/>
    <p:sldLayoutId id="2147483679" r:id="rId21"/>
    <p:sldLayoutId id="2147483747" r:id="rId22"/>
    <p:sldLayoutId id="2147483743" r:id="rId23"/>
    <p:sldLayoutId id="2147483744" r:id="rId24"/>
    <p:sldLayoutId id="2147483666" r:id="rId25"/>
    <p:sldLayoutId id="2147483662" r:id="rId26"/>
    <p:sldLayoutId id="2147483651" r:id="rId27"/>
    <p:sldLayoutId id="2147483692" r:id="rId28"/>
    <p:sldLayoutId id="2147483706" r:id="rId29"/>
    <p:sldLayoutId id="2147483653" r:id="rId30"/>
    <p:sldLayoutId id="2147483674" r:id="rId31"/>
    <p:sldLayoutId id="2147483684" r:id="rId32"/>
    <p:sldLayoutId id="2147483685" r:id="rId33"/>
    <p:sldLayoutId id="2147483688" r:id="rId34"/>
    <p:sldLayoutId id="2147483689" r:id="rId35"/>
    <p:sldLayoutId id="2147483686" r:id="rId36"/>
    <p:sldLayoutId id="2147483696" r:id="rId37"/>
    <p:sldLayoutId id="2147483702" r:id="rId38"/>
    <p:sldLayoutId id="2147483655" r:id="rId39"/>
    <p:sldLayoutId id="2147483718" r:id="rId40"/>
    <p:sldLayoutId id="2147483658" r:id="rId41"/>
    <p:sldLayoutId id="2147483659" r:id="rId42"/>
    <p:sldLayoutId id="2147483739" r:id="rId43"/>
  </p:sldLayoutIdLst>
  <p:txStyles>
    <p:titleStyle>
      <a:lvl1pPr algn="l" defTabSz="914400" rtl="0" eaLnBrk="1" latinLnBrk="0" hangingPunct="1">
        <a:lnSpc>
          <a:spcPct val="90000"/>
        </a:lnSpc>
        <a:spcBef>
          <a:spcPct val="0"/>
        </a:spcBef>
        <a:buNone/>
        <a:defRPr sz="4400" b="1" kern="1200" spc="-20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1pPr>
    </p:titleStyle>
    <p:bodyStyle>
      <a:lvl1pPr marL="365760" indent="-365760" algn="l" defTabSz="914400" rtl="0" eaLnBrk="1" latinLnBrk="0" hangingPunct="1">
        <a:lnSpc>
          <a:spcPct val="100000"/>
        </a:lnSpc>
        <a:spcBef>
          <a:spcPts val="1200"/>
        </a:spcBef>
        <a:spcAft>
          <a:spcPts val="1200"/>
        </a:spcAft>
        <a:buClr>
          <a:schemeClr val="accent4"/>
        </a:buClr>
        <a:buFont typeface="Wingdings" panose="05000000000000000000" pitchFamily="2" charset="2"/>
        <a:buChar char="§"/>
        <a:defRPr sz="24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vl2pPr marL="731520" indent="-365760" algn="l" defTabSz="914400" rtl="0" eaLnBrk="1" latinLnBrk="0" hangingPunct="1">
        <a:lnSpc>
          <a:spcPct val="100000"/>
        </a:lnSpc>
        <a:spcBef>
          <a:spcPts val="1200"/>
        </a:spcBef>
        <a:spcAft>
          <a:spcPts val="1200"/>
        </a:spcAft>
        <a:buClr>
          <a:schemeClr val="accent4"/>
        </a:buClr>
        <a:buFont typeface="HGGothicE" panose="020B0909000000000000" pitchFamily="49" charset="-128"/>
        <a:buChar char="-"/>
        <a:defRPr sz="24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2pPr>
      <a:lvl3pPr marL="1097280" indent="-365760" algn="l" defTabSz="914400" rtl="0" eaLnBrk="1" latinLnBrk="0" hangingPunct="1">
        <a:lnSpc>
          <a:spcPct val="100000"/>
        </a:lnSpc>
        <a:spcBef>
          <a:spcPts val="1200"/>
        </a:spcBef>
        <a:spcAft>
          <a:spcPts val="1200"/>
        </a:spcAft>
        <a:buClr>
          <a:schemeClr val="accent4"/>
        </a:buClr>
        <a:buFont typeface="HGGothicE" panose="020B0909000000000000" pitchFamily="49" charset="-128"/>
        <a:buChar char="-"/>
        <a:defRPr sz="24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3pPr>
      <a:lvl4pPr marL="1463040" indent="-365760" algn="l" defTabSz="914400" rtl="0" eaLnBrk="1" latinLnBrk="0" hangingPunct="1">
        <a:lnSpc>
          <a:spcPct val="100000"/>
        </a:lnSpc>
        <a:spcBef>
          <a:spcPts val="1200"/>
        </a:spcBef>
        <a:spcAft>
          <a:spcPts val="1200"/>
        </a:spcAft>
        <a:buClr>
          <a:schemeClr val="accent4"/>
        </a:buClr>
        <a:buFont typeface="HGGothicE" panose="020B0909000000000000" pitchFamily="49" charset="-128"/>
        <a:buChar char="-"/>
        <a:defRPr sz="24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4pPr>
      <a:lvl5pPr marL="1828800" indent="-365760" algn="l" defTabSz="914400" rtl="0" eaLnBrk="1" latinLnBrk="0" hangingPunct="1">
        <a:lnSpc>
          <a:spcPct val="100000"/>
        </a:lnSpc>
        <a:spcBef>
          <a:spcPts val="1200"/>
        </a:spcBef>
        <a:spcAft>
          <a:spcPts val="1200"/>
        </a:spcAft>
        <a:buClr>
          <a:schemeClr val="accent4"/>
        </a:buClr>
        <a:buFont typeface="HGGothicE" panose="020B0909000000000000" pitchFamily="49" charset="-128"/>
        <a:buChar char="-"/>
        <a:defRPr sz="24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4.xml"/></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24.xml"/><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3" Type="http://schemas.openxmlformats.org/officeDocument/2006/relationships/hyperlink" Target="https://www.section508.gov/ict-accessibility/" TargetMode="External"/><Relationship Id="rId2" Type="http://schemas.openxmlformats.org/officeDocument/2006/relationships/notesSlide" Target="../notesSlides/notesSlide12.xml"/><Relationship Id="rId1" Type="http://schemas.openxmlformats.org/officeDocument/2006/relationships/slideLayout" Target="../slideLayouts/slideLayout24.xml"/><Relationship Id="rId4" Type="http://schemas.openxmlformats.org/officeDocument/2006/relationships/hyperlink" Target="https://www.section508.gov/sample-procurement/smartphone/" TargetMode="Externa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8.xml"/></Relationships>
</file>

<file path=ppt/slides/_rels/slide17.xml.rels><?xml version="1.0" encoding="UTF-8" standalone="yes"?>
<Relationships xmlns="http://schemas.openxmlformats.org/package/2006/relationships"><Relationship Id="rId3" Type="http://schemas.openxmlformats.org/officeDocument/2006/relationships/hyperlink" Target="https://support.microsoft.com/en-us/office/make-your-content-accessible-to-everyone-with-the-accessibility-checker-38059c2d-45ef-4830-9797-618f0e96f3ab" TargetMode="External"/><Relationship Id="rId2" Type="http://schemas.openxmlformats.org/officeDocument/2006/relationships/notesSlide" Target="../notesSlides/notesSlide15.xml"/><Relationship Id="rId1" Type="http://schemas.openxmlformats.org/officeDocument/2006/relationships/slideLayout" Target="../slideLayouts/slideLayout2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8.xml"/></Relationships>
</file>

<file path=ppt/slides/_rels/slide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xml"/><Relationship Id="rId1" Type="http://schemas.openxmlformats.org/officeDocument/2006/relationships/slideLayout" Target="../slideLayouts/slideLayout20.xml"/><Relationship Id="rId4" Type="http://schemas.openxmlformats.org/officeDocument/2006/relationships/image" Target="../media/image23.sv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4.xml"/></Relationships>
</file>

<file path=ppt/slides/_rels/slide21.xml.rels><?xml version="1.0" encoding="UTF-8" standalone="yes"?>
<Relationships xmlns="http://schemas.openxmlformats.org/package/2006/relationships"><Relationship Id="rId3" Type="http://schemas.openxmlformats.org/officeDocument/2006/relationships/hyperlink" Target="https://www.ada.gov/reachingout/telerelay.html" TargetMode="External"/><Relationship Id="rId2" Type="http://schemas.openxmlformats.org/officeDocument/2006/relationships/notesSlide" Target="../notesSlides/notesSlide19.xml"/><Relationship Id="rId1" Type="http://schemas.openxmlformats.org/officeDocument/2006/relationships/slideLayout" Target="../slideLayouts/slideLayout2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8.xml"/></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3.xml"/><Relationship Id="rId1" Type="http://schemas.openxmlformats.org/officeDocument/2006/relationships/slideLayout" Target="../slideLayouts/slideLayout24.xml"/><Relationship Id="rId4" Type="http://schemas.openxmlformats.org/officeDocument/2006/relationships/image" Target="../media/image31.svg"/></Relationships>
</file>

<file path=ppt/slides/_rels/slide26.xml.rels><?xml version="1.0" encoding="UTF-8" standalone="yes"?>
<Relationships xmlns="http://schemas.openxmlformats.org/package/2006/relationships"><Relationship Id="rId3" Type="http://schemas.openxmlformats.org/officeDocument/2006/relationships/hyperlink" Target="https://webtest.bitv-test.de/index.php?a=di&amp;iid=297" TargetMode="External"/><Relationship Id="rId2" Type="http://schemas.openxmlformats.org/officeDocument/2006/relationships/notesSlide" Target="../notesSlides/notesSlide24.xml"/><Relationship Id="rId1" Type="http://schemas.openxmlformats.org/officeDocument/2006/relationships/slideLayout" Target="../slideLayouts/slideLayout24.xml"/></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5.xml"/><Relationship Id="rId1" Type="http://schemas.openxmlformats.org/officeDocument/2006/relationships/slideLayout" Target="../slideLayouts/slideLayout20.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xml"/><Relationship Id="rId1" Type="http://schemas.openxmlformats.org/officeDocument/2006/relationships/slideLayout" Target="../slideLayouts/slideLayout24.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8.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4.xml"/></Relationships>
</file>

<file path=ppt/slides/_rels/slide39.xml.rels><?xml version="1.0" encoding="UTF-8" standalone="yes"?>
<Relationships xmlns="http://schemas.openxmlformats.org/package/2006/relationships"><Relationship Id="rId3" Type="http://schemas.openxmlformats.org/officeDocument/2006/relationships/hyperlink" Target="https://docs.google.com/spreadsheets/d/1MT-a8VxOOMQRAfYgELoRuRH8Rb7VOl-x/edit?usp=sharing&amp;ouid=110053298262061768521&amp;rtpof=true&amp;sd=true" TargetMode="External"/><Relationship Id="rId2" Type="http://schemas.openxmlformats.org/officeDocument/2006/relationships/notesSlide" Target="../notesSlides/notesSlide36.xml"/><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8.xml"/></Relationships>
</file>

<file path=ppt/slides/_rels/slide4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8.xml"/><Relationship Id="rId1" Type="http://schemas.openxmlformats.org/officeDocument/2006/relationships/slideLayout" Target="../slideLayouts/slideLayout2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2.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9.xml"/><Relationship Id="rId1" Type="http://schemas.openxmlformats.org/officeDocument/2006/relationships/slideLayout" Target="../slideLayouts/slideLayout2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4.xml"/></Relationships>
</file>

<file path=ppt/slides/_rels/slide4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1.xml"/><Relationship Id="rId1" Type="http://schemas.openxmlformats.org/officeDocument/2006/relationships/slideLayout" Target="../slideLayouts/slideLayout15.xml"/><Relationship Id="rId4" Type="http://schemas.openxmlformats.org/officeDocument/2006/relationships/image" Target="../media/image34.sv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368EE50C-1076-4C66-B3FD-1742C217902E}"/>
              </a:ext>
            </a:extLst>
          </p:cNvPr>
          <p:cNvSpPr>
            <a:spLocks noGrp="1"/>
          </p:cNvSpPr>
          <p:nvPr>
            <p:ph type="title"/>
          </p:nvPr>
        </p:nvSpPr>
        <p:spPr>
          <a:xfrm>
            <a:off x="596721" y="1191802"/>
            <a:ext cx="6762023" cy="1787511"/>
          </a:xfrm>
        </p:spPr>
        <p:txBody>
          <a:bodyPr>
            <a:normAutofit/>
          </a:bodyPr>
          <a:lstStyle/>
          <a:p>
            <a:r>
              <a:rPr lang="en-US" sz="3900" dirty="0">
                <a:solidFill>
                  <a:schemeClr val="tx1">
                    <a:lumMod val="75000"/>
                  </a:schemeClr>
                </a:solidFill>
              </a:rPr>
              <a:t>Requirements beyond WCAG:</a:t>
            </a:r>
            <a:br>
              <a:rPr lang="en-US" sz="3900" dirty="0">
                <a:solidFill>
                  <a:schemeClr val="tx1">
                    <a:lumMod val="75000"/>
                  </a:schemeClr>
                </a:solidFill>
              </a:rPr>
            </a:br>
            <a:r>
              <a:rPr lang="en-US" sz="3900" b="0" dirty="0">
                <a:solidFill>
                  <a:schemeClr val="tx1">
                    <a:lumMod val="75000"/>
                  </a:schemeClr>
                </a:solidFill>
              </a:rPr>
              <a:t>an Accessibility Decision Tree</a:t>
            </a:r>
          </a:p>
        </p:txBody>
      </p:sp>
      <p:sp>
        <p:nvSpPr>
          <p:cNvPr id="2" name="Subtitle 1">
            <a:extLst>
              <a:ext uri="{FF2B5EF4-FFF2-40B4-BE49-F238E27FC236}">
                <a16:creationId xmlns:a16="http://schemas.microsoft.com/office/drawing/2014/main" id="{DB1514D8-7DC4-B448-8E5B-A3C7BC3F9F7E}"/>
              </a:ext>
            </a:extLst>
          </p:cNvPr>
          <p:cNvSpPr>
            <a:spLocks noGrp="1"/>
          </p:cNvSpPr>
          <p:nvPr>
            <p:ph type="subTitle" idx="1"/>
          </p:nvPr>
        </p:nvSpPr>
        <p:spPr>
          <a:xfrm>
            <a:off x="1814285" y="4748668"/>
            <a:ext cx="3942057" cy="369459"/>
          </a:xfrm>
        </p:spPr>
        <p:txBody>
          <a:bodyPr>
            <a:noAutofit/>
          </a:bodyPr>
          <a:lstStyle/>
          <a:p>
            <a:r>
              <a:rPr lang="en-US" sz="2000" b="1" dirty="0">
                <a:solidFill>
                  <a:schemeClr val="bg1"/>
                </a:solidFill>
              </a:rPr>
              <a:t>Mitchell Evan</a:t>
            </a:r>
          </a:p>
        </p:txBody>
      </p:sp>
      <p:sp>
        <p:nvSpPr>
          <p:cNvPr id="3" name="Text Placeholder 2">
            <a:extLst>
              <a:ext uri="{FF2B5EF4-FFF2-40B4-BE49-F238E27FC236}">
                <a16:creationId xmlns:a16="http://schemas.microsoft.com/office/drawing/2014/main" id="{17CF9E71-8A5A-DE47-9BA1-5FBE77AB2F6D}"/>
              </a:ext>
            </a:extLst>
          </p:cNvPr>
          <p:cNvSpPr>
            <a:spLocks noGrp="1"/>
          </p:cNvSpPr>
          <p:nvPr>
            <p:ph type="body" sz="quarter" idx="11"/>
          </p:nvPr>
        </p:nvSpPr>
        <p:spPr>
          <a:xfrm>
            <a:off x="1814285" y="5132643"/>
            <a:ext cx="4281715" cy="422275"/>
          </a:xfrm>
        </p:spPr>
        <p:txBody>
          <a:bodyPr>
            <a:normAutofit/>
          </a:bodyPr>
          <a:lstStyle/>
          <a:p>
            <a:r>
              <a:rPr lang="en-US" sz="1600" dirty="0">
                <a:solidFill>
                  <a:schemeClr val="bg1"/>
                </a:solidFill>
              </a:rPr>
              <a:t>Senior Accessibility Engineer, TPGi</a:t>
            </a:r>
          </a:p>
        </p:txBody>
      </p:sp>
      <p:sp>
        <p:nvSpPr>
          <p:cNvPr id="5" name="Title 18">
            <a:extLst>
              <a:ext uri="{FF2B5EF4-FFF2-40B4-BE49-F238E27FC236}">
                <a16:creationId xmlns:a16="http://schemas.microsoft.com/office/drawing/2014/main" id="{55FD416D-7243-441A-8C86-2111B681DB29}"/>
              </a:ext>
            </a:extLst>
          </p:cNvPr>
          <p:cNvSpPr txBox="1">
            <a:spLocks/>
          </p:cNvSpPr>
          <p:nvPr/>
        </p:nvSpPr>
        <p:spPr>
          <a:xfrm>
            <a:off x="574130" y="452062"/>
            <a:ext cx="6762023" cy="647273"/>
          </a:xfrm>
          <a:prstGeom prst="rect">
            <a:avLst/>
          </a:prstGeom>
        </p:spPr>
        <p:txBody>
          <a:bodyPr vert="horz" lIns="91440" tIns="45720" rIns="91440" bIns="45720" rtlCol="0" anchor="t" anchorCtr="0">
            <a:normAutofit/>
          </a:bodyPr>
          <a:lstStyle>
            <a:lvl1pPr algn="l" defTabSz="914400" rtl="0" eaLnBrk="1" latinLnBrk="0" hangingPunct="1">
              <a:lnSpc>
                <a:spcPct val="90000"/>
              </a:lnSpc>
              <a:spcBef>
                <a:spcPct val="0"/>
              </a:spcBef>
              <a:buNone/>
              <a:defRPr sz="4800" b="1" i="0" kern="1200" spc="-200" baseline="0">
                <a:solidFill>
                  <a:srgbClr val="3877BB"/>
                </a:solidFill>
                <a:latin typeface="Open Sans" panose="020B0606030504020204" pitchFamily="34" charset="0"/>
                <a:ea typeface="Open Sans" panose="020B0606030504020204" pitchFamily="34" charset="0"/>
                <a:cs typeface="Open Sans" panose="020B0606030504020204" pitchFamily="34" charset="0"/>
              </a:defRPr>
            </a:lvl1pPr>
          </a:lstStyle>
          <a:p>
            <a:r>
              <a:rPr lang="en-US" sz="3900" b="0" spc="0" dirty="0">
                <a:solidFill>
                  <a:schemeClr val="tx1">
                    <a:lumMod val="75000"/>
                  </a:schemeClr>
                </a:solidFill>
              </a:rPr>
              <a:t>bit.ly/</a:t>
            </a:r>
            <a:r>
              <a:rPr lang="en-US" sz="3900" b="0" spc="0" dirty="0" err="1">
                <a:solidFill>
                  <a:schemeClr val="tx1">
                    <a:lumMod val="75000"/>
                  </a:schemeClr>
                </a:solidFill>
              </a:rPr>
              <a:t>tpgibeyond</a:t>
            </a:r>
            <a:endParaRPr lang="en-US" sz="3900" b="0" spc="0" dirty="0">
              <a:solidFill>
                <a:schemeClr val="tx1">
                  <a:lumMod val="75000"/>
                </a:schemeClr>
              </a:solidFill>
            </a:endParaRPr>
          </a:p>
        </p:txBody>
      </p:sp>
    </p:spTree>
    <p:extLst>
      <p:ext uri="{BB962C8B-B14F-4D97-AF65-F5344CB8AC3E}">
        <p14:creationId xmlns:p14="http://schemas.microsoft.com/office/powerpoint/2010/main" val="20628444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2DC098-E4AB-5E4B-8642-ED6AFD0DB37C}"/>
              </a:ext>
            </a:extLst>
          </p:cNvPr>
          <p:cNvSpPr>
            <a:spLocks noGrp="1"/>
          </p:cNvSpPr>
          <p:nvPr>
            <p:ph type="title"/>
          </p:nvPr>
        </p:nvSpPr>
        <p:spPr/>
        <p:txBody>
          <a:bodyPr/>
          <a:lstStyle/>
          <a:p>
            <a:r>
              <a:rPr lang="en-US" dirty="0"/>
              <a:t>Simplifying</a:t>
            </a:r>
          </a:p>
        </p:txBody>
      </p:sp>
    </p:spTree>
    <p:extLst>
      <p:ext uri="{BB962C8B-B14F-4D97-AF65-F5344CB8AC3E}">
        <p14:creationId xmlns:p14="http://schemas.microsoft.com/office/powerpoint/2010/main" val="7665570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3BDD8-D3E2-483C-A348-E67FCA97E4E2}"/>
              </a:ext>
            </a:extLst>
          </p:cNvPr>
          <p:cNvSpPr>
            <a:spLocks noGrp="1"/>
          </p:cNvSpPr>
          <p:nvPr>
            <p:ph type="title"/>
          </p:nvPr>
        </p:nvSpPr>
        <p:spPr/>
        <p:txBody>
          <a:bodyPr/>
          <a:lstStyle/>
          <a:p>
            <a:r>
              <a:rPr lang="en-US" dirty="0"/>
              <a:t>Where they all overlap</a:t>
            </a:r>
          </a:p>
        </p:txBody>
      </p:sp>
      <p:sp>
        <p:nvSpPr>
          <p:cNvPr id="3" name="Content Placeholder 2">
            <a:extLst>
              <a:ext uri="{FF2B5EF4-FFF2-40B4-BE49-F238E27FC236}">
                <a16:creationId xmlns:a16="http://schemas.microsoft.com/office/drawing/2014/main" id="{87FE2A67-BBAB-4C85-8132-400F7BA49A85}"/>
              </a:ext>
            </a:extLst>
          </p:cNvPr>
          <p:cNvSpPr>
            <a:spLocks noGrp="1"/>
          </p:cNvSpPr>
          <p:nvPr>
            <p:ph idx="1"/>
          </p:nvPr>
        </p:nvSpPr>
        <p:spPr/>
        <p:txBody>
          <a:bodyPr/>
          <a:lstStyle/>
          <a:p>
            <a:r>
              <a:rPr lang="en-US" dirty="0"/>
              <a:t>Functional performance</a:t>
            </a:r>
          </a:p>
          <a:p>
            <a:r>
              <a:rPr lang="en-US" dirty="0"/>
              <a:t>WCAG 2.x</a:t>
            </a:r>
          </a:p>
        </p:txBody>
      </p:sp>
    </p:spTree>
    <p:extLst>
      <p:ext uri="{BB962C8B-B14F-4D97-AF65-F5344CB8AC3E}">
        <p14:creationId xmlns:p14="http://schemas.microsoft.com/office/powerpoint/2010/main" val="22808793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3BDD8-D3E2-483C-A348-E67FCA97E4E2}"/>
              </a:ext>
            </a:extLst>
          </p:cNvPr>
          <p:cNvSpPr>
            <a:spLocks noGrp="1"/>
          </p:cNvSpPr>
          <p:nvPr>
            <p:ph type="title"/>
          </p:nvPr>
        </p:nvSpPr>
        <p:spPr/>
        <p:txBody>
          <a:bodyPr/>
          <a:lstStyle/>
          <a:p>
            <a:r>
              <a:rPr lang="en-US" dirty="0"/>
              <a:t>Functional performance</a:t>
            </a:r>
          </a:p>
        </p:txBody>
      </p:sp>
      <p:sp>
        <p:nvSpPr>
          <p:cNvPr id="3" name="Content Placeholder 2">
            <a:extLst>
              <a:ext uri="{FF2B5EF4-FFF2-40B4-BE49-F238E27FC236}">
                <a16:creationId xmlns:a16="http://schemas.microsoft.com/office/drawing/2014/main" id="{87FE2A67-BBAB-4C85-8132-400F7BA49A85}"/>
              </a:ext>
            </a:extLst>
          </p:cNvPr>
          <p:cNvSpPr>
            <a:spLocks noGrp="1"/>
          </p:cNvSpPr>
          <p:nvPr>
            <p:ph idx="1"/>
          </p:nvPr>
        </p:nvSpPr>
        <p:spPr/>
        <p:txBody>
          <a:bodyPr/>
          <a:lstStyle/>
          <a:p>
            <a:r>
              <a:rPr lang="en-US" dirty="0"/>
              <a:t>EN 301 549 says report them always</a:t>
            </a:r>
          </a:p>
          <a:p>
            <a:r>
              <a:rPr lang="en-US" dirty="0"/>
              <a:t>CVAA is all about functional performance</a:t>
            </a:r>
          </a:p>
          <a:p>
            <a:r>
              <a:rPr lang="en-US" dirty="0"/>
              <a:t>Section 508 says report them for “functions not addressed” and “equivalent facilitation”</a:t>
            </a:r>
          </a:p>
        </p:txBody>
      </p:sp>
    </p:spTree>
    <p:extLst>
      <p:ext uri="{BB962C8B-B14F-4D97-AF65-F5344CB8AC3E}">
        <p14:creationId xmlns:p14="http://schemas.microsoft.com/office/powerpoint/2010/main" val="38124236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3BDD8-D3E2-483C-A348-E67FCA97E4E2}"/>
              </a:ext>
            </a:extLst>
          </p:cNvPr>
          <p:cNvSpPr>
            <a:spLocks noGrp="1"/>
          </p:cNvSpPr>
          <p:nvPr>
            <p:ph type="title"/>
          </p:nvPr>
        </p:nvSpPr>
        <p:spPr>
          <a:xfrm>
            <a:off x="1066800" y="365126"/>
            <a:ext cx="10058400" cy="804108"/>
          </a:xfrm>
        </p:spPr>
        <p:txBody>
          <a:bodyPr anchor="t"/>
          <a:lstStyle/>
          <a:p>
            <a:r>
              <a:rPr lang="en-US" dirty="0"/>
              <a:t>Equivalent Facilitation example</a:t>
            </a:r>
          </a:p>
        </p:txBody>
      </p:sp>
      <p:sp>
        <p:nvSpPr>
          <p:cNvPr id="14" name="Content Placeholder 2">
            <a:extLst>
              <a:ext uri="{FF2B5EF4-FFF2-40B4-BE49-F238E27FC236}">
                <a16:creationId xmlns:a16="http://schemas.microsoft.com/office/drawing/2014/main" id="{C3FC567C-3AD5-4447-8622-B466138CA510}"/>
              </a:ext>
            </a:extLst>
          </p:cNvPr>
          <p:cNvSpPr>
            <a:spLocks noGrp="1"/>
          </p:cNvSpPr>
          <p:nvPr>
            <p:ph idx="1"/>
          </p:nvPr>
        </p:nvSpPr>
        <p:spPr>
          <a:xfrm>
            <a:off x="1066799" y="1430995"/>
            <a:ext cx="10220793" cy="472755"/>
          </a:xfrm>
        </p:spPr>
        <p:txBody>
          <a:bodyPr>
            <a:normAutofit/>
          </a:bodyPr>
          <a:lstStyle/>
          <a:p>
            <a:pPr marL="0" indent="0" algn="ctr">
              <a:buNone/>
            </a:pPr>
            <a:r>
              <a:rPr lang="en-US" dirty="0"/>
              <a:t>“substantially equivalent or greater accessibility and usability”</a:t>
            </a:r>
          </a:p>
        </p:txBody>
      </p:sp>
      <p:pic>
        <p:nvPicPr>
          <p:cNvPr id="11" name="Picture 10" descr="iOS Reminders app with default font size">
            <a:extLst>
              <a:ext uri="{FF2B5EF4-FFF2-40B4-BE49-F238E27FC236}">
                <a16:creationId xmlns:a16="http://schemas.microsoft.com/office/drawing/2014/main" id="{DED15DC0-8A8B-43E2-AB4B-AE43F3EC03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64811" y="2201940"/>
            <a:ext cx="2435621" cy="4332157"/>
          </a:xfrm>
          <a:prstGeom prst="rect">
            <a:avLst/>
          </a:prstGeom>
          <a:ln>
            <a:solidFill>
              <a:srgbClr val="002060"/>
            </a:solidFill>
          </a:ln>
        </p:spPr>
      </p:pic>
      <p:pic>
        <p:nvPicPr>
          <p:cNvPr id="10" name="Picture 9" descr="iOS Reminders app with double font size">
            <a:extLst>
              <a:ext uri="{FF2B5EF4-FFF2-40B4-BE49-F238E27FC236}">
                <a16:creationId xmlns:a16="http://schemas.microsoft.com/office/drawing/2014/main" id="{3422762C-888A-457C-B3D7-B02281A5E4C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10399" y="2201940"/>
            <a:ext cx="2435620" cy="4332157"/>
          </a:xfrm>
          <a:prstGeom prst="rect">
            <a:avLst/>
          </a:prstGeom>
          <a:ln>
            <a:solidFill>
              <a:srgbClr val="002060"/>
            </a:solidFill>
          </a:ln>
        </p:spPr>
      </p:pic>
      <p:cxnSp>
        <p:nvCxnSpPr>
          <p:cNvPr id="12" name="Straight Arrow Connector 11">
            <a:extLst>
              <a:ext uri="{FF2B5EF4-FFF2-40B4-BE49-F238E27FC236}">
                <a16:creationId xmlns:a16="http://schemas.microsoft.com/office/drawing/2014/main" id="{A4A0A703-A8C6-41E6-9511-A3F576CB3D6B}"/>
              </a:ext>
              <a:ext uri="{C183D7F6-B498-43B3-948B-1728B52AA6E4}">
                <adec:decorative xmlns:adec="http://schemas.microsoft.com/office/drawing/2017/decorative" val="1"/>
              </a:ext>
            </a:extLst>
          </p:cNvPr>
          <p:cNvCxnSpPr>
            <a:cxnSpLocks/>
          </p:cNvCxnSpPr>
          <p:nvPr/>
        </p:nvCxnSpPr>
        <p:spPr>
          <a:xfrm>
            <a:off x="5726241" y="3304052"/>
            <a:ext cx="919647" cy="0"/>
          </a:xfrm>
          <a:prstGeom prst="straightConnector1">
            <a:avLst/>
          </a:prstGeom>
          <a:ln w="101600">
            <a:solidFill>
              <a:srgbClr val="00206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93178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3BDD8-D3E2-483C-A348-E67FCA97E4E2}"/>
              </a:ext>
            </a:extLst>
          </p:cNvPr>
          <p:cNvSpPr>
            <a:spLocks noGrp="1"/>
          </p:cNvSpPr>
          <p:nvPr>
            <p:ph type="title"/>
          </p:nvPr>
        </p:nvSpPr>
        <p:spPr/>
        <p:txBody>
          <a:bodyPr/>
          <a:lstStyle/>
          <a:p>
            <a:r>
              <a:rPr lang="en-US" dirty="0"/>
              <a:t>“Stolen” ART</a:t>
            </a:r>
          </a:p>
        </p:txBody>
      </p:sp>
      <p:sp>
        <p:nvSpPr>
          <p:cNvPr id="3" name="Content Placeholder 2">
            <a:extLst>
              <a:ext uri="{FF2B5EF4-FFF2-40B4-BE49-F238E27FC236}">
                <a16:creationId xmlns:a16="http://schemas.microsoft.com/office/drawing/2014/main" id="{87FE2A67-BBAB-4C85-8132-400F7BA49A85}"/>
              </a:ext>
            </a:extLst>
          </p:cNvPr>
          <p:cNvSpPr>
            <a:spLocks noGrp="1"/>
          </p:cNvSpPr>
          <p:nvPr>
            <p:ph idx="1"/>
          </p:nvPr>
        </p:nvSpPr>
        <p:spPr/>
        <p:txBody>
          <a:bodyPr>
            <a:normAutofit fontScale="92500" lnSpcReduction="10000"/>
          </a:bodyPr>
          <a:lstStyle/>
          <a:p>
            <a:pPr marL="0" indent="0">
              <a:buNone/>
            </a:pPr>
            <a:r>
              <a:rPr lang="en-US" dirty="0"/>
              <a:t>US government requirements for accessible procurement:</a:t>
            </a:r>
            <a:endParaRPr lang="en-US" dirty="0">
              <a:hlinkClick r:id="rId3"/>
            </a:endParaRPr>
          </a:p>
          <a:p>
            <a:pPr marL="0" indent="0">
              <a:buNone/>
            </a:pPr>
            <a:r>
              <a:rPr lang="en-US" dirty="0">
                <a:hlinkClick r:id="rId3"/>
              </a:rPr>
              <a:t>https://www.section508.gov/ict-accessibility/</a:t>
            </a:r>
            <a:br>
              <a:rPr lang="en-US" dirty="0"/>
            </a:br>
            <a:endParaRPr lang="en-US" dirty="0"/>
          </a:p>
          <a:p>
            <a:r>
              <a:rPr lang="en-US" dirty="0"/>
              <a:t>Good examples of ICT with applicable criteria. Example: </a:t>
            </a:r>
            <a:r>
              <a:rPr lang="en-US" dirty="0">
                <a:hlinkClick r:id="rId4"/>
              </a:rPr>
              <a:t>Smartphone</a:t>
            </a:r>
            <a:endParaRPr lang="en-US" dirty="0"/>
          </a:p>
          <a:p>
            <a:r>
              <a:rPr lang="en-US" dirty="0"/>
              <a:t>It doesn’t have:</a:t>
            </a:r>
          </a:p>
          <a:p>
            <a:pPr lvl="1"/>
            <a:r>
              <a:rPr lang="en-US" dirty="0"/>
              <a:t>WCAG 2.1 and other guidelines</a:t>
            </a:r>
          </a:p>
          <a:p>
            <a:pPr lvl="1"/>
            <a:r>
              <a:rPr lang="en-US" dirty="0"/>
              <a:t>Few explanations of 508 applicability beyond the normative language</a:t>
            </a:r>
          </a:p>
        </p:txBody>
      </p:sp>
    </p:spTree>
    <p:extLst>
      <p:ext uri="{BB962C8B-B14F-4D97-AF65-F5344CB8AC3E}">
        <p14:creationId xmlns:p14="http://schemas.microsoft.com/office/powerpoint/2010/main" val="28623372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2DC098-E4AB-5E4B-8642-ED6AFD0DB37C}"/>
              </a:ext>
            </a:extLst>
          </p:cNvPr>
          <p:cNvSpPr>
            <a:spLocks noGrp="1"/>
          </p:cNvSpPr>
          <p:nvPr>
            <p:ph type="title"/>
          </p:nvPr>
        </p:nvSpPr>
        <p:spPr/>
        <p:txBody>
          <a:bodyPr/>
          <a:lstStyle/>
          <a:p>
            <a:r>
              <a:rPr lang="en-US" dirty="0"/>
              <a:t>Did you know…?</a:t>
            </a:r>
          </a:p>
        </p:txBody>
      </p:sp>
      <p:sp>
        <p:nvSpPr>
          <p:cNvPr id="4" name="Content Placeholder 3">
            <a:extLst>
              <a:ext uri="{FF2B5EF4-FFF2-40B4-BE49-F238E27FC236}">
                <a16:creationId xmlns:a16="http://schemas.microsoft.com/office/drawing/2014/main" id="{DF90EE77-B9E2-4EE2-8173-467A5C5F8ABC}"/>
              </a:ext>
            </a:extLst>
          </p:cNvPr>
          <p:cNvSpPr>
            <a:spLocks noGrp="1"/>
          </p:cNvSpPr>
          <p:nvPr>
            <p:ph sz="quarter" idx="10"/>
          </p:nvPr>
        </p:nvSpPr>
        <p:spPr/>
        <p:txBody>
          <a:bodyPr/>
          <a:lstStyle/>
          <a:p>
            <a:endParaRPr lang="en-US"/>
          </a:p>
        </p:txBody>
      </p:sp>
      <p:sp>
        <p:nvSpPr>
          <p:cNvPr id="5" name="Content Placeholder 2">
            <a:extLst>
              <a:ext uri="{FF2B5EF4-FFF2-40B4-BE49-F238E27FC236}">
                <a16:creationId xmlns:a16="http://schemas.microsoft.com/office/drawing/2014/main" id="{E7A77646-6222-42D2-95EE-527A77B59467}"/>
              </a:ext>
            </a:extLst>
          </p:cNvPr>
          <p:cNvSpPr txBox="1">
            <a:spLocks/>
          </p:cNvSpPr>
          <p:nvPr/>
        </p:nvSpPr>
        <p:spPr>
          <a:xfrm>
            <a:off x="4500748" y="2254827"/>
            <a:ext cx="6624452" cy="3922136"/>
          </a:xfrm>
          <a:prstGeom prst="rect">
            <a:avLst/>
          </a:prstGeom>
        </p:spPr>
        <p:txBody>
          <a:bodyPr>
            <a:normAutofit/>
          </a:bodyPr>
          <a:lstStyle>
            <a:lvl1pPr marL="365760" indent="-365760" algn="l" defTabSz="914400" rtl="0" eaLnBrk="1" latinLnBrk="0" hangingPunct="1">
              <a:lnSpc>
                <a:spcPct val="100000"/>
              </a:lnSpc>
              <a:spcBef>
                <a:spcPts val="1200"/>
              </a:spcBef>
              <a:spcAft>
                <a:spcPts val="1200"/>
              </a:spcAft>
              <a:buClr>
                <a:schemeClr val="accent4"/>
              </a:buClr>
              <a:buFont typeface="Wingdings" panose="05000000000000000000" pitchFamily="2" charset="2"/>
              <a:buChar char="§"/>
              <a:defRPr sz="24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vl2pPr marL="731520" indent="-365760" algn="l" defTabSz="914400" rtl="0" eaLnBrk="1" latinLnBrk="0" hangingPunct="1">
              <a:lnSpc>
                <a:spcPct val="100000"/>
              </a:lnSpc>
              <a:spcBef>
                <a:spcPts val="1200"/>
              </a:spcBef>
              <a:spcAft>
                <a:spcPts val="1200"/>
              </a:spcAft>
              <a:buClr>
                <a:schemeClr val="accent4"/>
              </a:buClr>
              <a:buFont typeface="HGGothicE" panose="020B0909000000000000" pitchFamily="49" charset="-128"/>
              <a:buChar char="-"/>
              <a:defRPr sz="24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2pPr>
            <a:lvl3pPr marL="1097280" indent="-365760" algn="l" defTabSz="914400" rtl="0" eaLnBrk="1" latinLnBrk="0" hangingPunct="1">
              <a:lnSpc>
                <a:spcPct val="100000"/>
              </a:lnSpc>
              <a:spcBef>
                <a:spcPts val="1200"/>
              </a:spcBef>
              <a:spcAft>
                <a:spcPts val="1200"/>
              </a:spcAft>
              <a:buClr>
                <a:schemeClr val="accent4"/>
              </a:buClr>
              <a:buFont typeface="HGGothicE" panose="020B0909000000000000" pitchFamily="49" charset="-128"/>
              <a:buChar char="-"/>
              <a:defRPr sz="24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3pPr>
            <a:lvl4pPr marL="1463040" indent="-365760" algn="l" defTabSz="914400" rtl="0" eaLnBrk="1" latinLnBrk="0" hangingPunct="1">
              <a:lnSpc>
                <a:spcPct val="100000"/>
              </a:lnSpc>
              <a:spcBef>
                <a:spcPts val="1200"/>
              </a:spcBef>
              <a:spcAft>
                <a:spcPts val="1200"/>
              </a:spcAft>
              <a:buClr>
                <a:schemeClr val="accent4"/>
              </a:buClr>
              <a:buFont typeface="HGGothicE" panose="020B0909000000000000" pitchFamily="49" charset="-128"/>
              <a:buChar char="-"/>
              <a:defRPr sz="24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4pPr>
            <a:lvl5pPr marL="1828800" indent="-365760" algn="l" defTabSz="914400" rtl="0" eaLnBrk="1" latinLnBrk="0" hangingPunct="1">
              <a:lnSpc>
                <a:spcPct val="100000"/>
              </a:lnSpc>
              <a:spcBef>
                <a:spcPts val="1200"/>
              </a:spcBef>
              <a:spcAft>
                <a:spcPts val="1200"/>
              </a:spcAft>
              <a:buClr>
                <a:schemeClr val="accent4"/>
              </a:buClr>
              <a:buFont typeface="HGGothicE" panose="020B0909000000000000" pitchFamily="49" charset="-128"/>
              <a:buChar char="-"/>
              <a:defRPr sz="24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Content Creation</a:t>
            </a:r>
          </a:p>
          <a:p>
            <a:r>
              <a:rPr lang="en-US" dirty="0"/>
              <a:t>Documentation and Support</a:t>
            </a:r>
          </a:p>
          <a:p>
            <a:r>
              <a:rPr lang="en-US" dirty="0"/>
              <a:t>User Preferences</a:t>
            </a:r>
          </a:p>
          <a:p>
            <a:r>
              <a:rPr lang="en-US" dirty="0"/>
              <a:t>Isolated, Closed, or Disruptive?</a:t>
            </a:r>
          </a:p>
          <a:p>
            <a:r>
              <a:rPr lang="en-US" dirty="0"/>
              <a:t>Privacy</a:t>
            </a:r>
          </a:p>
        </p:txBody>
      </p:sp>
    </p:spTree>
    <p:extLst>
      <p:ext uri="{BB962C8B-B14F-4D97-AF65-F5344CB8AC3E}">
        <p14:creationId xmlns:p14="http://schemas.microsoft.com/office/powerpoint/2010/main" val="39216996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2DC098-E4AB-5E4B-8642-ED6AFD0DB37C}"/>
              </a:ext>
            </a:extLst>
          </p:cNvPr>
          <p:cNvSpPr>
            <a:spLocks noGrp="1"/>
          </p:cNvSpPr>
          <p:nvPr>
            <p:ph type="title"/>
          </p:nvPr>
        </p:nvSpPr>
        <p:spPr/>
        <p:txBody>
          <a:bodyPr/>
          <a:lstStyle/>
          <a:p>
            <a:r>
              <a:rPr lang="en-US" dirty="0"/>
              <a:t>Content Creation</a:t>
            </a:r>
          </a:p>
        </p:txBody>
      </p:sp>
    </p:spTree>
    <p:extLst>
      <p:ext uri="{BB962C8B-B14F-4D97-AF65-F5344CB8AC3E}">
        <p14:creationId xmlns:p14="http://schemas.microsoft.com/office/powerpoint/2010/main" val="27628516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3BDD8-D3E2-483C-A348-E67FCA97E4E2}"/>
              </a:ext>
            </a:extLst>
          </p:cNvPr>
          <p:cNvSpPr>
            <a:spLocks noGrp="1"/>
          </p:cNvSpPr>
          <p:nvPr>
            <p:ph type="title"/>
          </p:nvPr>
        </p:nvSpPr>
        <p:spPr/>
        <p:txBody>
          <a:bodyPr>
            <a:normAutofit/>
          </a:bodyPr>
          <a:lstStyle/>
          <a:p>
            <a:r>
              <a:rPr lang="en-US" sz="2700" dirty="0"/>
              <a:t>More important than all of WCAG:</a:t>
            </a:r>
            <a:br>
              <a:rPr lang="en-US" sz="2700" dirty="0"/>
            </a:br>
            <a:r>
              <a:rPr lang="en-US" dirty="0"/>
              <a:t>Authoring Tool Prompts</a:t>
            </a:r>
          </a:p>
        </p:txBody>
      </p:sp>
      <p:sp>
        <p:nvSpPr>
          <p:cNvPr id="3" name="Content Placeholder 2">
            <a:extLst>
              <a:ext uri="{FF2B5EF4-FFF2-40B4-BE49-F238E27FC236}">
                <a16:creationId xmlns:a16="http://schemas.microsoft.com/office/drawing/2014/main" id="{87FE2A67-BBAB-4C85-8132-400F7BA49A85}"/>
              </a:ext>
            </a:extLst>
          </p:cNvPr>
          <p:cNvSpPr>
            <a:spLocks noGrp="1"/>
          </p:cNvSpPr>
          <p:nvPr>
            <p:ph idx="1"/>
          </p:nvPr>
        </p:nvSpPr>
        <p:spPr>
          <a:xfrm>
            <a:off x="1066800" y="2254827"/>
            <a:ext cx="10058400" cy="3566110"/>
          </a:xfrm>
        </p:spPr>
        <p:txBody>
          <a:bodyPr>
            <a:normAutofit fontScale="92500"/>
          </a:bodyPr>
          <a:lstStyle/>
          <a:p>
            <a:pPr marL="0" indent="0">
              <a:buNone/>
            </a:pPr>
            <a:r>
              <a:rPr lang="en-US" dirty="0"/>
              <a:t>“Authoring tools shall provide a mode of operation that </a:t>
            </a:r>
            <a:r>
              <a:rPr lang="en-US" b="1" dirty="0"/>
              <a:t>prompts</a:t>
            </a:r>
            <a:r>
              <a:rPr lang="en-US" dirty="0"/>
              <a:t> authors to create content that conforms to Level A and Level AA Success Criteria and Conformance Requirements in WCAG 2.0… for supported features and, as applicable, to file formats supported by the authoring tool.” (Section 508)</a:t>
            </a:r>
          </a:p>
          <a:p>
            <a:r>
              <a:rPr lang="en-US" dirty="0"/>
              <a:t>Why this matters: 43% of the internet is built on one authoring tool: WordPress.</a:t>
            </a:r>
          </a:p>
          <a:p>
            <a:r>
              <a:rPr lang="en-US" dirty="0"/>
              <a:t>Example of good accessibility prompts: Microsoft Office. </a:t>
            </a:r>
            <a:r>
              <a:rPr lang="en-US" u="sng" dirty="0">
                <a:solidFill>
                  <a:schemeClr val="hlink"/>
                </a:solidFill>
                <a:hlinkClick r:id="rId3"/>
              </a:rPr>
              <a:t>Make your content accessible to everyone with the Accessibility Checker - Office 365</a:t>
            </a:r>
            <a:endParaRPr lang="en-US" dirty="0"/>
          </a:p>
          <a:p>
            <a:pPr marL="0" indent="0">
              <a:buNone/>
            </a:pPr>
            <a:endParaRPr lang="en-US" dirty="0"/>
          </a:p>
        </p:txBody>
      </p:sp>
      <p:sp>
        <p:nvSpPr>
          <p:cNvPr id="4" name="Content Placeholder 2">
            <a:extLst>
              <a:ext uri="{FF2B5EF4-FFF2-40B4-BE49-F238E27FC236}">
                <a16:creationId xmlns:a16="http://schemas.microsoft.com/office/drawing/2014/main" id="{BF3F5856-0600-4756-889A-8D4B5B99A12F}"/>
              </a:ext>
            </a:extLst>
          </p:cNvPr>
          <p:cNvSpPr txBox="1">
            <a:spLocks/>
          </p:cNvSpPr>
          <p:nvPr/>
        </p:nvSpPr>
        <p:spPr>
          <a:xfrm>
            <a:off x="1066800" y="5640779"/>
            <a:ext cx="10058400" cy="852095"/>
          </a:xfrm>
          <a:prstGeom prst="rect">
            <a:avLst/>
          </a:prstGeom>
        </p:spPr>
        <p:txBody>
          <a:bodyPr vert="horz" lIns="91440" tIns="45720" rIns="91440" bIns="45720" numCol="1" rtlCol="0" anchor="b">
            <a:normAutofit/>
          </a:bodyPr>
          <a:lstStyle>
            <a:lvl1pPr marL="365760" indent="-365760" algn="l" defTabSz="914400" rtl="0" eaLnBrk="1" latinLnBrk="0" hangingPunct="1">
              <a:lnSpc>
                <a:spcPct val="100000"/>
              </a:lnSpc>
              <a:spcBef>
                <a:spcPts val="1200"/>
              </a:spcBef>
              <a:spcAft>
                <a:spcPts val="1200"/>
              </a:spcAft>
              <a:buClr>
                <a:srgbClr val="EB4D00"/>
              </a:buClr>
              <a:buFont typeface="Wingdings" panose="05000000000000000000" pitchFamily="2" charset="2"/>
              <a:buChar char="§"/>
              <a:defRPr sz="2400" kern="1200">
                <a:solidFill>
                  <a:schemeClr val="accent1">
                    <a:lumMod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731520" indent="-365760" algn="l" defTabSz="914400" rtl="0" eaLnBrk="1" latinLnBrk="0" hangingPunct="1">
              <a:lnSpc>
                <a:spcPct val="100000"/>
              </a:lnSpc>
              <a:spcBef>
                <a:spcPts val="1200"/>
              </a:spcBef>
              <a:spcAft>
                <a:spcPts val="1200"/>
              </a:spcAft>
              <a:buClr>
                <a:srgbClr val="EB4D00"/>
              </a:buClr>
              <a:buFont typeface="HGGothicE" panose="020B0909000000000000" pitchFamily="49" charset="-128"/>
              <a:buChar char="-"/>
              <a:defRPr sz="2400" kern="1200">
                <a:solidFill>
                  <a:schemeClr val="accent1">
                    <a:lumMod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1097280" indent="-365760" algn="l" defTabSz="914400" rtl="0" eaLnBrk="1" latinLnBrk="0" hangingPunct="1">
              <a:lnSpc>
                <a:spcPct val="100000"/>
              </a:lnSpc>
              <a:spcBef>
                <a:spcPts val="1200"/>
              </a:spcBef>
              <a:spcAft>
                <a:spcPts val="1200"/>
              </a:spcAft>
              <a:buClr>
                <a:srgbClr val="EB4D00"/>
              </a:buClr>
              <a:buFont typeface="HGGothicE" panose="020B0909000000000000" pitchFamily="49" charset="-128"/>
              <a:buChar char="-"/>
              <a:defRPr sz="2400" kern="1200">
                <a:solidFill>
                  <a:schemeClr val="accent1">
                    <a:lumMod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1463040" indent="-365760" algn="l" defTabSz="914400" rtl="0" eaLnBrk="1" latinLnBrk="0" hangingPunct="1">
              <a:lnSpc>
                <a:spcPct val="100000"/>
              </a:lnSpc>
              <a:spcBef>
                <a:spcPts val="1200"/>
              </a:spcBef>
              <a:spcAft>
                <a:spcPts val="1200"/>
              </a:spcAft>
              <a:buClr>
                <a:srgbClr val="EB4D00"/>
              </a:buClr>
              <a:buFont typeface="HGGothicE" panose="020B0909000000000000" pitchFamily="49" charset="-128"/>
              <a:buChar char="-"/>
              <a:defRPr sz="2400" kern="1200">
                <a:solidFill>
                  <a:schemeClr val="accent1">
                    <a:lumMod val="25000"/>
                  </a:schemeClr>
                </a:solidFill>
                <a:latin typeface="Open Sans" panose="020B0606030504020204" pitchFamily="34" charset="0"/>
                <a:ea typeface="Open Sans" panose="020B0606030504020204" pitchFamily="34" charset="0"/>
                <a:cs typeface="Open Sans" panose="020B0606030504020204" pitchFamily="34" charset="0"/>
              </a:defRPr>
            </a:lvl4pPr>
            <a:lvl5pPr marL="1828800" indent="-365760" algn="l" defTabSz="914400" rtl="0" eaLnBrk="1" latinLnBrk="0" hangingPunct="1">
              <a:lnSpc>
                <a:spcPct val="100000"/>
              </a:lnSpc>
              <a:spcBef>
                <a:spcPts val="1200"/>
              </a:spcBef>
              <a:spcAft>
                <a:spcPts val="1200"/>
              </a:spcAft>
              <a:buClr>
                <a:srgbClr val="EB4D00"/>
              </a:buClr>
              <a:buFont typeface="HGGothicE" panose="020B0909000000000000" pitchFamily="49" charset="-128"/>
              <a:buChar char="-"/>
              <a:defRPr sz="2400" kern="1200">
                <a:solidFill>
                  <a:schemeClr val="accent1">
                    <a:lumMod val="25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anose="05000000000000000000" pitchFamily="2" charset="2"/>
              <a:buNone/>
            </a:pPr>
            <a:r>
              <a:rPr lang="en-US" sz="1600" dirty="0"/>
              <a:t>Section 508, clause 504 Authoring Tools, 504.3 Prompts</a:t>
            </a:r>
            <a:br>
              <a:rPr lang="en-US" sz="1600" dirty="0"/>
            </a:br>
            <a:r>
              <a:rPr lang="en-US" sz="1600" dirty="0"/>
              <a:t>Authoring Tool Accessibility Guidelines (ATAG)</a:t>
            </a:r>
          </a:p>
        </p:txBody>
      </p:sp>
    </p:spTree>
    <p:extLst>
      <p:ext uri="{BB962C8B-B14F-4D97-AF65-F5344CB8AC3E}">
        <p14:creationId xmlns:p14="http://schemas.microsoft.com/office/powerpoint/2010/main" val="20502332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3BDD8-D3E2-483C-A348-E67FCA97E4E2}"/>
              </a:ext>
            </a:extLst>
          </p:cNvPr>
          <p:cNvSpPr>
            <a:spLocks noGrp="1"/>
          </p:cNvSpPr>
          <p:nvPr>
            <p:ph type="title"/>
          </p:nvPr>
        </p:nvSpPr>
        <p:spPr/>
        <p:txBody>
          <a:bodyPr/>
          <a:lstStyle/>
          <a:p>
            <a:r>
              <a:rPr lang="en-US" dirty="0"/>
              <a:t>Authoring tools are more than CMS</a:t>
            </a:r>
          </a:p>
        </p:txBody>
      </p:sp>
      <p:sp>
        <p:nvSpPr>
          <p:cNvPr id="3" name="Content Placeholder 2">
            <a:extLst>
              <a:ext uri="{FF2B5EF4-FFF2-40B4-BE49-F238E27FC236}">
                <a16:creationId xmlns:a16="http://schemas.microsoft.com/office/drawing/2014/main" id="{87FE2A67-BBAB-4C85-8132-400F7BA49A85}"/>
              </a:ext>
            </a:extLst>
          </p:cNvPr>
          <p:cNvSpPr>
            <a:spLocks noGrp="1"/>
          </p:cNvSpPr>
          <p:nvPr>
            <p:ph idx="1"/>
          </p:nvPr>
        </p:nvSpPr>
        <p:spPr/>
        <p:txBody>
          <a:bodyPr>
            <a:normAutofit fontScale="92500" lnSpcReduction="20000"/>
          </a:bodyPr>
          <a:lstStyle/>
          <a:p>
            <a:r>
              <a:rPr lang="en-US" dirty="0"/>
              <a:t>“Any software, or collection of software components, that can be used by authors, alone or collaboratively, to create or modify content for use by others”</a:t>
            </a:r>
          </a:p>
          <a:p>
            <a:r>
              <a:rPr lang="en-US" dirty="0"/>
              <a:t>Examples:</a:t>
            </a:r>
          </a:p>
          <a:p>
            <a:pPr lvl="1"/>
            <a:r>
              <a:rPr lang="en-US" dirty="0"/>
              <a:t>File conversion tool</a:t>
            </a:r>
          </a:p>
          <a:p>
            <a:pPr lvl="1"/>
            <a:r>
              <a:rPr lang="en-US" dirty="0"/>
              <a:t>Modify a web page: website owner controls the content</a:t>
            </a:r>
          </a:p>
          <a:p>
            <a:pPr lvl="1"/>
            <a:r>
              <a:rPr lang="en-US" dirty="0"/>
              <a:t>Modify a web page: user-generated content</a:t>
            </a:r>
          </a:p>
          <a:p>
            <a:pPr lvl="1"/>
            <a:r>
              <a:rPr lang="en-US" dirty="0"/>
              <a:t>Embedded authoring: rich text editor</a:t>
            </a:r>
          </a:p>
          <a:p>
            <a:endParaRPr lang="en-US" dirty="0"/>
          </a:p>
        </p:txBody>
      </p:sp>
    </p:spTree>
    <p:extLst>
      <p:ext uri="{BB962C8B-B14F-4D97-AF65-F5344CB8AC3E}">
        <p14:creationId xmlns:p14="http://schemas.microsoft.com/office/powerpoint/2010/main" val="5277872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2DC098-E4AB-5E4B-8642-ED6AFD0DB37C}"/>
              </a:ext>
            </a:extLst>
          </p:cNvPr>
          <p:cNvSpPr>
            <a:spLocks noGrp="1"/>
          </p:cNvSpPr>
          <p:nvPr>
            <p:ph type="title"/>
          </p:nvPr>
        </p:nvSpPr>
        <p:spPr/>
        <p:txBody>
          <a:bodyPr/>
          <a:lstStyle/>
          <a:p>
            <a:r>
              <a:rPr lang="en-US" dirty="0"/>
              <a:t>Documentation and Support</a:t>
            </a:r>
          </a:p>
        </p:txBody>
      </p:sp>
    </p:spTree>
    <p:extLst>
      <p:ext uri="{BB962C8B-B14F-4D97-AF65-F5344CB8AC3E}">
        <p14:creationId xmlns:p14="http://schemas.microsoft.com/office/powerpoint/2010/main" val="272518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E83A9A-2476-4193-BE33-694F50D194B2}"/>
              </a:ext>
            </a:extLst>
          </p:cNvPr>
          <p:cNvSpPr>
            <a:spLocks noGrp="1"/>
          </p:cNvSpPr>
          <p:nvPr>
            <p:ph type="title"/>
          </p:nvPr>
        </p:nvSpPr>
        <p:spPr>
          <a:xfrm>
            <a:off x="1066800" y="-1325563"/>
            <a:ext cx="10058400" cy="1325563"/>
          </a:xfrm>
        </p:spPr>
        <p:txBody>
          <a:bodyPr vert="horz" lIns="91440" tIns="45720" rIns="91440" bIns="45720" rtlCol="0" anchor="b" anchorCtr="0">
            <a:normAutofit/>
          </a:bodyPr>
          <a:lstStyle/>
          <a:p>
            <a:r>
              <a:rPr lang="en-US" dirty="0">
                <a:solidFill>
                  <a:srgbClr val="1A3B5B"/>
                </a:solidFill>
              </a:rPr>
              <a:t>WCAG is a hammer, the web is a nail</a:t>
            </a:r>
          </a:p>
        </p:txBody>
      </p:sp>
      <p:pic>
        <p:nvPicPr>
          <p:cNvPr id="6" name="Graphic 5" descr="The WCAG hammer hitting the web nail">
            <a:extLst>
              <a:ext uri="{FF2B5EF4-FFF2-40B4-BE49-F238E27FC236}">
                <a16:creationId xmlns:a16="http://schemas.microsoft.com/office/drawing/2014/main" id="{51EE4455-E375-441C-B171-0C36DC2FE28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5400000">
            <a:off x="3927282" y="-906080"/>
            <a:ext cx="5069695" cy="8218450"/>
          </a:xfrm>
          <a:prstGeom prst="rect">
            <a:avLst/>
          </a:prstGeom>
        </p:spPr>
      </p:pic>
      <p:sp>
        <p:nvSpPr>
          <p:cNvPr id="7" name="TextBox 6">
            <a:extLst>
              <a:ext uri="{FF2B5EF4-FFF2-40B4-BE49-F238E27FC236}">
                <a16:creationId xmlns:a16="http://schemas.microsoft.com/office/drawing/2014/main" id="{5983C064-CCDE-476B-BECB-193917DB77E5}"/>
              </a:ext>
              <a:ext uri="{C183D7F6-B498-43B3-948B-1728B52AA6E4}">
                <adec:decorative xmlns:adec="http://schemas.microsoft.com/office/drawing/2017/decorative" val="1"/>
              </a:ext>
            </a:extLst>
          </p:cNvPr>
          <p:cNvSpPr txBox="1"/>
          <p:nvPr/>
        </p:nvSpPr>
        <p:spPr>
          <a:xfrm rot="163009">
            <a:off x="6375358" y="2380383"/>
            <a:ext cx="2120340" cy="1015663"/>
          </a:xfrm>
          <a:prstGeom prst="rect">
            <a:avLst/>
          </a:prstGeom>
          <a:solidFill>
            <a:srgbClr val="8C8C8C"/>
          </a:solidFill>
        </p:spPr>
        <p:txBody>
          <a:bodyPr wrap="square" rtlCol="0">
            <a:spAutoFit/>
          </a:bodyPr>
          <a:lstStyle/>
          <a:p>
            <a:r>
              <a:rPr lang="en-US" sz="6000" b="1" dirty="0">
                <a:solidFill>
                  <a:srgbClr val="000000"/>
                </a:solidFill>
                <a:latin typeface="Caveat" panose="00000500000000000000" pitchFamily="2" charset="0"/>
              </a:rPr>
              <a:t>WCAG!</a:t>
            </a:r>
          </a:p>
        </p:txBody>
      </p:sp>
      <p:sp>
        <p:nvSpPr>
          <p:cNvPr id="8" name="TextBox 7">
            <a:extLst>
              <a:ext uri="{FF2B5EF4-FFF2-40B4-BE49-F238E27FC236}">
                <a16:creationId xmlns:a16="http://schemas.microsoft.com/office/drawing/2014/main" id="{4D9EA211-E3BA-449D-BCCA-02CD28155F43}"/>
              </a:ext>
              <a:ext uri="{C183D7F6-B498-43B3-948B-1728B52AA6E4}">
                <adec:decorative xmlns:adec="http://schemas.microsoft.com/office/drawing/2017/decorative" val="1"/>
              </a:ext>
            </a:extLst>
          </p:cNvPr>
          <p:cNvSpPr txBox="1"/>
          <p:nvPr/>
        </p:nvSpPr>
        <p:spPr>
          <a:xfrm rot="163009">
            <a:off x="3495056" y="3076675"/>
            <a:ext cx="1715269" cy="1015663"/>
          </a:xfrm>
          <a:prstGeom prst="rect">
            <a:avLst/>
          </a:prstGeom>
          <a:solidFill>
            <a:srgbClr val="D59758"/>
          </a:solidFill>
        </p:spPr>
        <p:txBody>
          <a:bodyPr wrap="square" rtlCol="0">
            <a:spAutoFit/>
          </a:bodyPr>
          <a:lstStyle/>
          <a:p>
            <a:r>
              <a:rPr lang="en-US" sz="6000" b="1" dirty="0">
                <a:solidFill>
                  <a:srgbClr val="000000"/>
                </a:solidFill>
                <a:latin typeface="Caveat" panose="00000500000000000000" pitchFamily="2" charset="0"/>
              </a:rPr>
              <a:t>Web!</a:t>
            </a:r>
          </a:p>
        </p:txBody>
      </p:sp>
    </p:spTree>
    <p:extLst>
      <p:ext uri="{BB962C8B-B14F-4D97-AF65-F5344CB8AC3E}">
        <p14:creationId xmlns:p14="http://schemas.microsoft.com/office/powerpoint/2010/main" val="27429222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3BDD8-D3E2-483C-A348-E67FCA97E4E2}"/>
              </a:ext>
            </a:extLst>
          </p:cNvPr>
          <p:cNvSpPr>
            <a:spLocks noGrp="1"/>
          </p:cNvSpPr>
          <p:nvPr>
            <p:ph type="title"/>
          </p:nvPr>
        </p:nvSpPr>
        <p:spPr/>
        <p:txBody>
          <a:bodyPr/>
          <a:lstStyle/>
          <a:p>
            <a:r>
              <a:rPr lang="en-US" dirty="0"/>
              <a:t>Accessibility help</a:t>
            </a:r>
          </a:p>
        </p:txBody>
      </p:sp>
      <p:sp>
        <p:nvSpPr>
          <p:cNvPr id="3" name="Content Placeholder 2">
            <a:extLst>
              <a:ext uri="{FF2B5EF4-FFF2-40B4-BE49-F238E27FC236}">
                <a16:creationId xmlns:a16="http://schemas.microsoft.com/office/drawing/2014/main" id="{87FE2A67-BBAB-4C85-8132-400F7BA49A85}"/>
              </a:ext>
            </a:extLst>
          </p:cNvPr>
          <p:cNvSpPr>
            <a:spLocks noGrp="1"/>
          </p:cNvSpPr>
          <p:nvPr>
            <p:ph idx="1"/>
          </p:nvPr>
        </p:nvSpPr>
        <p:spPr>
          <a:xfrm>
            <a:off x="1066800" y="2254827"/>
            <a:ext cx="10058400" cy="3385952"/>
          </a:xfrm>
        </p:spPr>
        <p:txBody>
          <a:bodyPr>
            <a:normAutofit/>
          </a:bodyPr>
          <a:lstStyle/>
          <a:p>
            <a:pPr marL="0" indent="0">
              <a:buNone/>
            </a:pPr>
            <a:r>
              <a:rPr lang="en-US" dirty="0"/>
              <a:t>“Explain how to use the accessibility and compatibility features” in these places:</a:t>
            </a:r>
          </a:p>
          <a:p>
            <a:r>
              <a:rPr lang="en-US" dirty="0"/>
              <a:t>Product documentation, </a:t>
            </a:r>
            <a:r>
              <a:rPr lang="en-US" i="1" dirty="0"/>
              <a:t>e.g. online help</a:t>
            </a:r>
          </a:p>
          <a:p>
            <a:r>
              <a:rPr lang="en-US" dirty="0"/>
              <a:t>Product support channels, </a:t>
            </a:r>
            <a:r>
              <a:rPr lang="en-US" i="1" dirty="0"/>
              <a:t>e.g. phone, chat</a:t>
            </a:r>
          </a:p>
        </p:txBody>
      </p:sp>
      <p:sp>
        <p:nvSpPr>
          <p:cNvPr id="4" name="Content Placeholder 2">
            <a:extLst>
              <a:ext uri="{FF2B5EF4-FFF2-40B4-BE49-F238E27FC236}">
                <a16:creationId xmlns:a16="http://schemas.microsoft.com/office/drawing/2014/main" id="{EBAEEC45-5BE1-484B-9593-CCA806DF6A6C}"/>
              </a:ext>
            </a:extLst>
          </p:cNvPr>
          <p:cNvSpPr txBox="1">
            <a:spLocks/>
          </p:cNvSpPr>
          <p:nvPr/>
        </p:nvSpPr>
        <p:spPr>
          <a:xfrm>
            <a:off x="1066800" y="5640779"/>
            <a:ext cx="10058400" cy="852095"/>
          </a:xfrm>
          <a:prstGeom prst="rect">
            <a:avLst/>
          </a:prstGeom>
        </p:spPr>
        <p:txBody>
          <a:bodyPr vert="horz" lIns="91440" tIns="45720" rIns="91440" bIns="45720" numCol="1" rtlCol="0" anchor="b">
            <a:normAutofit/>
          </a:bodyPr>
          <a:lstStyle>
            <a:lvl1pPr marL="365760" indent="-365760" algn="l" defTabSz="914400" rtl="0" eaLnBrk="1" latinLnBrk="0" hangingPunct="1">
              <a:lnSpc>
                <a:spcPct val="100000"/>
              </a:lnSpc>
              <a:spcBef>
                <a:spcPts val="1200"/>
              </a:spcBef>
              <a:spcAft>
                <a:spcPts val="1200"/>
              </a:spcAft>
              <a:buClr>
                <a:srgbClr val="EB4D00"/>
              </a:buClr>
              <a:buFont typeface="Wingdings" panose="05000000000000000000" pitchFamily="2" charset="2"/>
              <a:buChar char="§"/>
              <a:defRPr sz="2400" kern="1200">
                <a:solidFill>
                  <a:schemeClr val="accent1">
                    <a:lumMod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731520" indent="-365760" algn="l" defTabSz="914400" rtl="0" eaLnBrk="1" latinLnBrk="0" hangingPunct="1">
              <a:lnSpc>
                <a:spcPct val="100000"/>
              </a:lnSpc>
              <a:spcBef>
                <a:spcPts val="1200"/>
              </a:spcBef>
              <a:spcAft>
                <a:spcPts val="1200"/>
              </a:spcAft>
              <a:buClr>
                <a:srgbClr val="EB4D00"/>
              </a:buClr>
              <a:buFont typeface="HGGothicE" panose="020B0909000000000000" pitchFamily="49" charset="-128"/>
              <a:buChar char="-"/>
              <a:defRPr sz="2400" kern="1200">
                <a:solidFill>
                  <a:schemeClr val="accent1">
                    <a:lumMod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1097280" indent="-365760" algn="l" defTabSz="914400" rtl="0" eaLnBrk="1" latinLnBrk="0" hangingPunct="1">
              <a:lnSpc>
                <a:spcPct val="100000"/>
              </a:lnSpc>
              <a:spcBef>
                <a:spcPts val="1200"/>
              </a:spcBef>
              <a:spcAft>
                <a:spcPts val="1200"/>
              </a:spcAft>
              <a:buClr>
                <a:srgbClr val="EB4D00"/>
              </a:buClr>
              <a:buFont typeface="HGGothicE" panose="020B0909000000000000" pitchFamily="49" charset="-128"/>
              <a:buChar char="-"/>
              <a:defRPr sz="2400" kern="1200">
                <a:solidFill>
                  <a:schemeClr val="accent1">
                    <a:lumMod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1463040" indent="-365760" algn="l" defTabSz="914400" rtl="0" eaLnBrk="1" latinLnBrk="0" hangingPunct="1">
              <a:lnSpc>
                <a:spcPct val="100000"/>
              </a:lnSpc>
              <a:spcBef>
                <a:spcPts val="1200"/>
              </a:spcBef>
              <a:spcAft>
                <a:spcPts val="1200"/>
              </a:spcAft>
              <a:buClr>
                <a:srgbClr val="EB4D00"/>
              </a:buClr>
              <a:buFont typeface="HGGothicE" panose="020B0909000000000000" pitchFamily="49" charset="-128"/>
              <a:buChar char="-"/>
              <a:defRPr sz="2400" kern="1200">
                <a:solidFill>
                  <a:schemeClr val="accent1">
                    <a:lumMod val="25000"/>
                  </a:schemeClr>
                </a:solidFill>
                <a:latin typeface="Open Sans" panose="020B0606030504020204" pitchFamily="34" charset="0"/>
                <a:ea typeface="Open Sans" panose="020B0606030504020204" pitchFamily="34" charset="0"/>
                <a:cs typeface="Open Sans" panose="020B0606030504020204" pitchFamily="34" charset="0"/>
              </a:defRPr>
            </a:lvl4pPr>
            <a:lvl5pPr marL="1828800" indent="-365760" algn="l" defTabSz="914400" rtl="0" eaLnBrk="1" latinLnBrk="0" hangingPunct="1">
              <a:lnSpc>
                <a:spcPct val="100000"/>
              </a:lnSpc>
              <a:spcBef>
                <a:spcPts val="1200"/>
              </a:spcBef>
              <a:spcAft>
                <a:spcPts val="1200"/>
              </a:spcAft>
              <a:buClr>
                <a:srgbClr val="EB4D00"/>
              </a:buClr>
              <a:buFont typeface="HGGothicE" panose="020B0909000000000000" pitchFamily="49" charset="-128"/>
              <a:buChar char="-"/>
              <a:defRPr sz="2400" kern="1200">
                <a:solidFill>
                  <a:schemeClr val="accent1">
                    <a:lumMod val="25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anose="05000000000000000000" pitchFamily="2" charset="2"/>
              <a:buNone/>
            </a:pPr>
            <a:r>
              <a:rPr lang="en-US" sz="1600" dirty="0"/>
              <a:t>Section 508, Chapter 6 Support Documentation and Services, clauses 602.2 and 603.2</a:t>
            </a:r>
            <a:br>
              <a:rPr lang="en-US" sz="1600" dirty="0"/>
            </a:br>
            <a:r>
              <a:rPr lang="en-US" sz="1600" dirty="0"/>
              <a:t>EN 301 549, Chapter 12 Documentation and Support Services, clauses 12.1.1 and 12.2.2</a:t>
            </a:r>
          </a:p>
        </p:txBody>
      </p:sp>
    </p:spTree>
    <p:extLst>
      <p:ext uri="{BB962C8B-B14F-4D97-AF65-F5344CB8AC3E}">
        <p14:creationId xmlns:p14="http://schemas.microsoft.com/office/powerpoint/2010/main" val="22491407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3BDD8-D3E2-483C-A348-E67FCA97E4E2}"/>
              </a:ext>
            </a:extLst>
          </p:cNvPr>
          <p:cNvSpPr>
            <a:spLocks noGrp="1"/>
          </p:cNvSpPr>
          <p:nvPr>
            <p:ph type="title"/>
          </p:nvPr>
        </p:nvSpPr>
        <p:spPr/>
        <p:txBody>
          <a:bodyPr/>
          <a:lstStyle/>
          <a:p>
            <a:r>
              <a:rPr lang="en-US" dirty="0"/>
              <a:t>Communication access in support channels</a:t>
            </a:r>
          </a:p>
        </p:txBody>
      </p:sp>
      <p:sp>
        <p:nvSpPr>
          <p:cNvPr id="3" name="Content Placeholder 2">
            <a:extLst>
              <a:ext uri="{FF2B5EF4-FFF2-40B4-BE49-F238E27FC236}">
                <a16:creationId xmlns:a16="http://schemas.microsoft.com/office/drawing/2014/main" id="{87FE2A67-BBAB-4C85-8132-400F7BA49A85}"/>
              </a:ext>
            </a:extLst>
          </p:cNvPr>
          <p:cNvSpPr>
            <a:spLocks noGrp="1"/>
          </p:cNvSpPr>
          <p:nvPr>
            <p:ph idx="1"/>
          </p:nvPr>
        </p:nvSpPr>
        <p:spPr>
          <a:xfrm>
            <a:off x="1066800" y="2254827"/>
            <a:ext cx="10058400" cy="3172196"/>
          </a:xfrm>
        </p:spPr>
        <p:txBody>
          <a:bodyPr>
            <a:normAutofit fontScale="85000" lnSpcReduction="10000"/>
          </a:bodyPr>
          <a:lstStyle/>
          <a:p>
            <a:pPr marL="0" indent="0">
              <a:buNone/>
            </a:pPr>
            <a:r>
              <a:rPr lang="en-US" dirty="0"/>
              <a:t>“Accommodate the communication needs of individuals with disabilities” — examples:</a:t>
            </a:r>
          </a:p>
          <a:p>
            <a:r>
              <a:rPr lang="en-US" i="1" dirty="0"/>
              <a:t>Direct TTY</a:t>
            </a:r>
          </a:p>
          <a:p>
            <a:r>
              <a:rPr lang="en-US" i="1" dirty="0"/>
              <a:t>Accept telephone relay services</a:t>
            </a:r>
            <a:r>
              <a:rPr lang="en-US" dirty="0"/>
              <a:t> </a:t>
            </a:r>
            <a:r>
              <a:rPr lang="en-US" dirty="0">
                <a:hlinkClick r:id="rId3"/>
              </a:rPr>
              <a:t>https://www.ada.gov/reachingout/telerelay.html</a:t>
            </a:r>
            <a:endParaRPr lang="en-US" dirty="0"/>
          </a:p>
          <a:p>
            <a:r>
              <a:rPr lang="en-US" i="1" dirty="0"/>
              <a:t>Alternatives to IVR (Interactive Voice Response)</a:t>
            </a:r>
          </a:p>
          <a:p>
            <a:r>
              <a:rPr lang="en-US" i="1" dirty="0"/>
              <a:t>Answer customer’s questions without relying on vision</a:t>
            </a:r>
          </a:p>
        </p:txBody>
      </p:sp>
      <p:sp>
        <p:nvSpPr>
          <p:cNvPr id="4" name="Content Placeholder 2">
            <a:extLst>
              <a:ext uri="{FF2B5EF4-FFF2-40B4-BE49-F238E27FC236}">
                <a16:creationId xmlns:a16="http://schemas.microsoft.com/office/drawing/2014/main" id="{91D235C3-D393-4A4F-8166-BC8845971171}"/>
              </a:ext>
            </a:extLst>
          </p:cNvPr>
          <p:cNvSpPr txBox="1">
            <a:spLocks/>
          </p:cNvSpPr>
          <p:nvPr/>
        </p:nvSpPr>
        <p:spPr>
          <a:xfrm>
            <a:off x="1066800" y="5640779"/>
            <a:ext cx="10058400" cy="852095"/>
          </a:xfrm>
          <a:prstGeom prst="rect">
            <a:avLst/>
          </a:prstGeom>
        </p:spPr>
        <p:txBody>
          <a:bodyPr vert="horz" lIns="91440" tIns="45720" rIns="91440" bIns="45720" numCol="1" rtlCol="0" anchor="b">
            <a:normAutofit/>
          </a:bodyPr>
          <a:lstStyle>
            <a:lvl1pPr marL="365760" indent="-365760" algn="l" defTabSz="914400" rtl="0" eaLnBrk="1" latinLnBrk="0" hangingPunct="1">
              <a:lnSpc>
                <a:spcPct val="100000"/>
              </a:lnSpc>
              <a:spcBef>
                <a:spcPts val="1200"/>
              </a:spcBef>
              <a:spcAft>
                <a:spcPts val="1200"/>
              </a:spcAft>
              <a:buClr>
                <a:srgbClr val="EB4D00"/>
              </a:buClr>
              <a:buFont typeface="Wingdings" panose="05000000000000000000" pitchFamily="2" charset="2"/>
              <a:buChar char="§"/>
              <a:defRPr sz="2400" kern="1200">
                <a:solidFill>
                  <a:schemeClr val="accent1">
                    <a:lumMod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731520" indent="-365760" algn="l" defTabSz="914400" rtl="0" eaLnBrk="1" latinLnBrk="0" hangingPunct="1">
              <a:lnSpc>
                <a:spcPct val="100000"/>
              </a:lnSpc>
              <a:spcBef>
                <a:spcPts val="1200"/>
              </a:spcBef>
              <a:spcAft>
                <a:spcPts val="1200"/>
              </a:spcAft>
              <a:buClr>
                <a:srgbClr val="EB4D00"/>
              </a:buClr>
              <a:buFont typeface="HGGothicE" panose="020B0909000000000000" pitchFamily="49" charset="-128"/>
              <a:buChar char="-"/>
              <a:defRPr sz="2400" kern="1200">
                <a:solidFill>
                  <a:schemeClr val="accent1">
                    <a:lumMod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1097280" indent="-365760" algn="l" defTabSz="914400" rtl="0" eaLnBrk="1" latinLnBrk="0" hangingPunct="1">
              <a:lnSpc>
                <a:spcPct val="100000"/>
              </a:lnSpc>
              <a:spcBef>
                <a:spcPts val="1200"/>
              </a:spcBef>
              <a:spcAft>
                <a:spcPts val="1200"/>
              </a:spcAft>
              <a:buClr>
                <a:srgbClr val="EB4D00"/>
              </a:buClr>
              <a:buFont typeface="HGGothicE" panose="020B0909000000000000" pitchFamily="49" charset="-128"/>
              <a:buChar char="-"/>
              <a:defRPr sz="2400" kern="1200">
                <a:solidFill>
                  <a:schemeClr val="accent1">
                    <a:lumMod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1463040" indent="-365760" algn="l" defTabSz="914400" rtl="0" eaLnBrk="1" latinLnBrk="0" hangingPunct="1">
              <a:lnSpc>
                <a:spcPct val="100000"/>
              </a:lnSpc>
              <a:spcBef>
                <a:spcPts val="1200"/>
              </a:spcBef>
              <a:spcAft>
                <a:spcPts val="1200"/>
              </a:spcAft>
              <a:buClr>
                <a:srgbClr val="EB4D00"/>
              </a:buClr>
              <a:buFont typeface="HGGothicE" panose="020B0909000000000000" pitchFamily="49" charset="-128"/>
              <a:buChar char="-"/>
              <a:defRPr sz="2400" kern="1200">
                <a:solidFill>
                  <a:schemeClr val="accent1">
                    <a:lumMod val="25000"/>
                  </a:schemeClr>
                </a:solidFill>
                <a:latin typeface="Open Sans" panose="020B0606030504020204" pitchFamily="34" charset="0"/>
                <a:ea typeface="Open Sans" panose="020B0606030504020204" pitchFamily="34" charset="0"/>
                <a:cs typeface="Open Sans" panose="020B0606030504020204" pitchFamily="34" charset="0"/>
              </a:defRPr>
            </a:lvl4pPr>
            <a:lvl5pPr marL="1828800" indent="-365760" algn="l" defTabSz="914400" rtl="0" eaLnBrk="1" latinLnBrk="0" hangingPunct="1">
              <a:lnSpc>
                <a:spcPct val="100000"/>
              </a:lnSpc>
              <a:spcBef>
                <a:spcPts val="1200"/>
              </a:spcBef>
              <a:spcAft>
                <a:spcPts val="1200"/>
              </a:spcAft>
              <a:buClr>
                <a:srgbClr val="EB4D00"/>
              </a:buClr>
              <a:buFont typeface="HGGothicE" panose="020B0909000000000000" pitchFamily="49" charset="-128"/>
              <a:buChar char="-"/>
              <a:defRPr sz="2400" kern="1200">
                <a:solidFill>
                  <a:schemeClr val="accent1">
                    <a:lumMod val="25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anose="05000000000000000000" pitchFamily="2" charset="2"/>
              <a:buNone/>
            </a:pPr>
            <a:r>
              <a:rPr lang="en-US" sz="1600" dirty="0"/>
              <a:t>Section 508, clause 603.3 Accommodation of Communication Needs</a:t>
            </a:r>
            <a:br>
              <a:rPr lang="en-US" sz="1600" dirty="0"/>
            </a:br>
            <a:r>
              <a:rPr lang="en-US" sz="1600" dirty="0"/>
              <a:t>EN 301 549, clause 12.2.3 Effective communication</a:t>
            </a:r>
            <a:br>
              <a:rPr lang="en-US" sz="1600" dirty="0"/>
            </a:br>
            <a:r>
              <a:rPr lang="en-US" sz="1600" dirty="0"/>
              <a:t>Like WCAG 1.3.3 Sensory Characteristics</a:t>
            </a:r>
          </a:p>
        </p:txBody>
      </p:sp>
    </p:spTree>
    <p:extLst>
      <p:ext uri="{BB962C8B-B14F-4D97-AF65-F5344CB8AC3E}">
        <p14:creationId xmlns:p14="http://schemas.microsoft.com/office/powerpoint/2010/main" val="31128465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2DC098-E4AB-5E4B-8642-ED6AFD0DB37C}"/>
              </a:ext>
            </a:extLst>
          </p:cNvPr>
          <p:cNvSpPr>
            <a:spLocks noGrp="1"/>
          </p:cNvSpPr>
          <p:nvPr>
            <p:ph type="title"/>
          </p:nvPr>
        </p:nvSpPr>
        <p:spPr/>
        <p:txBody>
          <a:bodyPr/>
          <a:lstStyle/>
          <a:p>
            <a:r>
              <a:rPr lang="en-US" dirty="0"/>
              <a:t>User Preferences</a:t>
            </a:r>
          </a:p>
        </p:txBody>
      </p:sp>
    </p:spTree>
    <p:extLst>
      <p:ext uri="{BB962C8B-B14F-4D97-AF65-F5344CB8AC3E}">
        <p14:creationId xmlns:p14="http://schemas.microsoft.com/office/powerpoint/2010/main" val="2607836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3BDD8-D3E2-483C-A348-E67FCA97E4E2}"/>
              </a:ext>
            </a:extLst>
          </p:cNvPr>
          <p:cNvSpPr>
            <a:spLocks noGrp="1"/>
          </p:cNvSpPr>
          <p:nvPr>
            <p:ph type="title"/>
          </p:nvPr>
        </p:nvSpPr>
        <p:spPr/>
        <p:txBody>
          <a:bodyPr/>
          <a:lstStyle/>
          <a:p>
            <a:r>
              <a:rPr lang="en-US" dirty="0"/>
              <a:t>Follow the user’s platform settings</a:t>
            </a:r>
          </a:p>
        </p:txBody>
      </p:sp>
      <p:sp>
        <p:nvSpPr>
          <p:cNvPr id="3" name="Content Placeholder 2">
            <a:extLst>
              <a:ext uri="{FF2B5EF4-FFF2-40B4-BE49-F238E27FC236}">
                <a16:creationId xmlns:a16="http://schemas.microsoft.com/office/drawing/2014/main" id="{87FE2A67-BBAB-4C85-8132-400F7BA49A85}"/>
              </a:ext>
            </a:extLst>
          </p:cNvPr>
          <p:cNvSpPr>
            <a:spLocks noGrp="1"/>
          </p:cNvSpPr>
          <p:nvPr>
            <p:ph idx="1"/>
          </p:nvPr>
        </p:nvSpPr>
        <p:spPr>
          <a:xfrm>
            <a:off x="1066800" y="2254827"/>
            <a:ext cx="10058400" cy="3385952"/>
          </a:xfrm>
        </p:spPr>
        <p:txBody>
          <a:bodyPr>
            <a:normAutofit fontScale="92500" lnSpcReduction="10000"/>
          </a:bodyPr>
          <a:lstStyle/>
          <a:p>
            <a:pPr>
              <a:spcBef>
                <a:spcPts val="600"/>
              </a:spcBef>
              <a:spcAft>
                <a:spcPts val="600"/>
              </a:spcAft>
            </a:pPr>
            <a:r>
              <a:rPr lang="fr-FR" dirty="0" err="1"/>
              <a:t>Color</a:t>
            </a:r>
            <a:r>
              <a:rPr lang="fr-FR" dirty="0"/>
              <a:t> (</a:t>
            </a:r>
            <a:r>
              <a:rPr lang="fr-FR" dirty="0" err="1"/>
              <a:t>example</a:t>
            </a:r>
            <a:r>
              <a:rPr lang="fr-FR" dirty="0"/>
              <a:t>: night mode)</a:t>
            </a:r>
          </a:p>
          <a:p>
            <a:pPr>
              <a:spcBef>
                <a:spcPts val="600"/>
              </a:spcBef>
              <a:spcAft>
                <a:spcPts val="600"/>
              </a:spcAft>
            </a:pPr>
            <a:r>
              <a:rPr lang="fr-FR" dirty="0" err="1"/>
              <a:t>Contrast</a:t>
            </a:r>
            <a:endParaRPr lang="fr-FR" dirty="0"/>
          </a:p>
          <a:p>
            <a:pPr>
              <a:spcBef>
                <a:spcPts val="600"/>
              </a:spcBef>
              <a:spcAft>
                <a:spcPts val="600"/>
              </a:spcAft>
            </a:pPr>
            <a:r>
              <a:rPr lang="fr-FR" dirty="0"/>
              <a:t>Focus </a:t>
            </a:r>
            <a:r>
              <a:rPr lang="fr-FR" dirty="0" err="1"/>
              <a:t>cursor</a:t>
            </a:r>
            <a:endParaRPr lang="fr-FR" dirty="0"/>
          </a:p>
          <a:p>
            <a:pPr>
              <a:spcBef>
                <a:spcPts val="600"/>
              </a:spcBef>
              <a:spcAft>
                <a:spcPts val="600"/>
              </a:spcAft>
            </a:pPr>
            <a:r>
              <a:rPr lang="fr-FR" dirty="0"/>
              <a:t>Font type</a:t>
            </a:r>
          </a:p>
          <a:p>
            <a:pPr>
              <a:spcBef>
                <a:spcPts val="600"/>
              </a:spcBef>
              <a:spcAft>
                <a:spcPts val="600"/>
              </a:spcAft>
            </a:pPr>
            <a:r>
              <a:rPr lang="fr-FR" dirty="0"/>
              <a:t>Font size (</a:t>
            </a:r>
            <a:r>
              <a:rPr lang="en-US" dirty="0"/>
              <a:t>like WCAG 1.4.4 Resize Text, but no resize widget)</a:t>
            </a:r>
            <a:endParaRPr lang="fr-FR" dirty="0"/>
          </a:p>
          <a:p>
            <a:pPr>
              <a:spcBef>
                <a:spcPts val="600"/>
              </a:spcBef>
              <a:spcAft>
                <a:spcPts val="600"/>
              </a:spcAft>
            </a:pPr>
            <a:r>
              <a:rPr lang="en-US" dirty="0"/>
              <a:t>Units of measurement (EN 301 549)</a:t>
            </a:r>
          </a:p>
          <a:p>
            <a:pPr marL="0" indent="0">
              <a:buNone/>
            </a:pPr>
            <a:r>
              <a:rPr lang="en-US" dirty="0"/>
              <a:t>Unless “isolated…?”</a:t>
            </a:r>
          </a:p>
        </p:txBody>
      </p:sp>
      <p:sp>
        <p:nvSpPr>
          <p:cNvPr id="4" name="Content Placeholder 2">
            <a:extLst>
              <a:ext uri="{FF2B5EF4-FFF2-40B4-BE49-F238E27FC236}">
                <a16:creationId xmlns:a16="http://schemas.microsoft.com/office/drawing/2014/main" id="{4F1FBEF7-1F9D-4213-B6A0-C01B3AAD538F}"/>
              </a:ext>
            </a:extLst>
          </p:cNvPr>
          <p:cNvSpPr txBox="1">
            <a:spLocks/>
          </p:cNvSpPr>
          <p:nvPr/>
        </p:nvSpPr>
        <p:spPr>
          <a:xfrm>
            <a:off x="1066800" y="5640779"/>
            <a:ext cx="10058400" cy="852095"/>
          </a:xfrm>
          <a:prstGeom prst="rect">
            <a:avLst/>
          </a:prstGeom>
        </p:spPr>
        <p:txBody>
          <a:bodyPr vert="horz" lIns="91440" tIns="45720" rIns="91440" bIns="45720" numCol="1" rtlCol="0" anchor="b">
            <a:normAutofit/>
          </a:bodyPr>
          <a:lstStyle>
            <a:lvl1pPr marL="365760" indent="-365760" algn="l" defTabSz="914400" rtl="0" eaLnBrk="1" latinLnBrk="0" hangingPunct="1">
              <a:lnSpc>
                <a:spcPct val="100000"/>
              </a:lnSpc>
              <a:spcBef>
                <a:spcPts val="1200"/>
              </a:spcBef>
              <a:spcAft>
                <a:spcPts val="1200"/>
              </a:spcAft>
              <a:buClr>
                <a:srgbClr val="EB4D00"/>
              </a:buClr>
              <a:buFont typeface="Wingdings" panose="05000000000000000000" pitchFamily="2" charset="2"/>
              <a:buChar char="§"/>
              <a:defRPr sz="2400" kern="1200">
                <a:solidFill>
                  <a:schemeClr val="accent1">
                    <a:lumMod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731520" indent="-365760" algn="l" defTabSz="914400" rtl="0" eaLnBrk="1" latinLnBrk="0" hangingPunct="1">
              <a:lnSpc>
                <a:spcPct val="100000"/>
              </a:lnSpc>
              <a:spcBef>
                <a:spcPts val="1200"/>
              </a:spcBef>
              <a:spcAft>
                <a:spcPts val="1200"/>
              </a:spcAft>
              <a:buClr>
                <a:srgbClr val="EB4D00"/>
              </a:buClr>
              <a:buFont typeface="HGGothicE" panose="020B0909000000000000" pitchFamily="49" charset="-128"/>
              <a:buChar char="-"/>
              <a:defRPr sz="2400" kern="1200">
                <a:solidFill>
                  <a:schemeClr val="accent1">
                    <a:lumMod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1097280" indent="-365760" algn="l" defTabSz="914400" rtl="0" eaLnBrk="1" latinLnBrk="0" hangingPunct="1">
              <a:lnSpc>
                <a:spcPct val="100000"/>
              </a:lnSpc>
              <a:spcBef>
                <a:spcPts val="1200"/>
              </a:spcBef>
              <a:spcAft>
                <a:spcPts val="1200"/>
              </a:spcAft>
              <a:buClr>
                <a:srgbClr val="EB4D00"/>
              </a:buClr>
              <a:buFont typeface="HGGothicE" panose="020B0909000000000000" pitchFamily="49" charset="-128"/>
              <a:buChar char="-"/>
              <a:defRPr sz="2400" kern="1200">
                <a:solidFill>
                  <a:schemeClr val="accent1">
                    <a:lumMod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1463040" indent="-365760" algn="l" defTabSz="914400" rtl="0" eaLnBrk="1" latinLnBrk="0" hangingPunct="1">
              <a:lnSpc>
                <a:spcPct val="100000"/>
              </a:lnSpc>
              <a:spcBef>
                <a:spcPts val="1200"/>
              </a:spcBef>
              <a:spcAft>
                <a:spcPts val="1200"/>
              </a:spcAft>
              <a:buClr>
                <a:srgbClr val="EB4D00"/>
              </a:buClr>
              <a:buFont typeface="HGGothicE" panose="020B0909000000000000" pitchFamily="49" charset="-128"/>
              <a:buChar char="-"/>
              <a:defRPr sz="2400" kern="1200">
                <a:solidFill>
                  <a:schemeClr val="accent1">
                    <a:lumMod val="25000"/>
                  </a:schemeClr>
                </a:solidFill>
                <a:latin typeface="Open Sans" panose="020B0606030504020204" pitchFamily="34" charset="0"/>
                <a:ea typeface="Open Sans" panose="020B0606030504020204" pitchFamily="34" charset="0"/>
                <a:cs typeface="Open Sans" panose="020B0606030504020204" pitchFamily="34" charset="0"/>
              </a:defRPr>
            </a:lvl4pPr>
            <a:lvl5pPr marL="1828800" indent="-365760" algn="l" defTabSz="914400" rtl="0" eaLnBrk="1" latinLnBrk="0" hangingPunct="1">
              <a:lnSpc>
                <a:spcPct val="100000"/>
              </a:lnSpc>
              <a:spcBef>
                <a:spcPts val="1200"/>
              </a:spcBef>
              <a:spcAft>
                <a:spcPts val="1200"/>
              </a:spcAft>
              <a:buClr>
                <a:srgbClr val="EB4D00"/>
              </a:buClr>
              <a:buFont typeface="HGGothicE" panose="020B0909000000000000" pitchFamily="49" charset="-128"/>
              <a:buChar char="-"/>
              <a:defRPr sz="2400" kern="1200">
                <a:solidFill>
                  <a:schemeClr val="accent1">
                    <a:lumMod val="25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dirty="0"/>
              <a:t>Section 508, clause 503.2 User Preferences</a:t>
            </a:r>
            <a:br>
              <a:rPr lang="en-US" sz="1600" dirty="0"/>
            </a:br>
            <a:r>
              <a:rPr lang="en-US" sz="1600" dirty="0"/>
              <a:t>EN 301 549, clause 11.7 User Preferences</a:t>
            </a:r>
          </a:p>
        </p:txBody>
      </p:sp>
    </p:spTree>
    <p:extLst>
      <p:ext uri="{BB962C8B-B14F-4D97-AF65-F5344CB8AC3E}">
        <p14:creationId xmlns:p14="http://schemas.microsoft.com/office/powerpoint/2010/main" val="12124252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2DC098-E4AB-5E4B-8642-ED6AFD0DB37C}"/>
              </a:ext>
            </a:extLst>
          </p:cNvPr>
          <p:cNvSpPr>
            <a:spLocks noGrp="1"/>
          </p:cNvSpPr>
          <p:nvPr>
            <p:ph type="title"/>
          </p:nvPr>
        </p:nvSpPr>
        <p:spPr>
          <a:xfrm>
            <a:off x="1111584" y="253693"/>
            <a:ext cx="8590556" cy="1325563"/>
          </a:xfrm>
        </p:spPr>
        <p:txBody>
          <a:bodyPr/>
          <a:lstStyle/>
          <a:p>
            <a:r>
              <a:rPr lang="en-US" dirty="0"/>
              <a:t>Isolated, Closed, or Disruptive?</a:t>
            </a:r>
          </a:p>
        </p:txBody>
      </p:sp>
      <p:sp>
        <p:nvSpPr>
          <p:cNvPr id="3" name="Content Placeholder 2">
            <a:extLst>
              <a:ext uri="{FF2B5EF4-FFF2-40B4-BE49-F238E27FC236}">
                <a16:creationId xmlns:a16="http://schemas.microsoft.com/office/drawing/2014/main" id="{C1AB6B72-A654-1045-B716-F4AACD4AA540}"/>
              </a:ext>
            </a:extLst>
          </p:cNvPr>
          <p:cNvSpPr>
            <a:spLocks noGrp="1"/>
          </p:cNvSpPr>
          <p:nvPr>
            <p:ph idx="1"/>
          </p:nvPr>
        </p:nvSpPr>
        <p:spPr>
          <a:xfrm>
            <a:off x="1111584" y="2248135"/>
            <a:ext cx="10324354" cy="4003778"/>
          </a:xfrm>
        </p:spPr>
        <p:txBody>
          <a:bodyPr>
            <a:normAutofit/>
          </a:bodyPr>
          <a:lstStyle/>
          <a:p>
            <a:endParaRPr lang="en-US" dirty="0"/>
          </a:p>
        </p:txBody>
      </p:sp>
    </p:spTree>
    <p:extLst>
      <p:ext uri="{BB962C8B-B14F-4D97-AF65-F5344CB8AC3E}">
        <p14:creationId xmlns:p14="http://schemas.microsoft.com/office/powerpoint/2010/main" val="14019177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3BDD8-D3E2-483C-A348-E67FCA97E4E2}"/>
              </a:ext>
            </a:extLst>
          </p:cNvPr>
          <p:cNvSpPr>
            <a:spLocks noGrp="1"/>
          </p:cNvSpPr>
          <p:nvPr>
            <p:ph type="title"/>
          </p:nvPr>
        </p:nvSpPr>
        <p:spPr>
          <a:xfrm>
            <a:off x="1066800" y="276236"/>
            <a:ext cx="10058400" cy="815595"/>
          </a:xfrm>
        </p:spPr>
        <p:txBody>
          <a:bodyPr anchor="t"/>
          <a:lstStyle/>
          <a:p>
            <a:r>
              <a:rPr lang="en-US" dirty="0"/>
              <a:t>Closed versus Isolated</a:t>
            </a:r>
          </a:p>
        </p:txBody>
      </p:sp>
      <p:sp>
        <p:nvSpPr>
          <p:cNvPr id="16" name="Closed" descr="Closed: kiosk. The user can attach headphones. The closed device contains &quot;App&quot; connected to &quot;AT&quot; and &quot;Platform User Preferences.&quot;">
            <a:extLst>
              <a:ext uri="{FF2B5EF4-FFF2-40B4-BE49-F238E27FC236}">
                <a16:creationId xmlns:a16="http://schemas.microsoft.com/office/drawing/2014/main" id="{13A5FCB9-15D4-4B70-A151-18EDC233AC1A}"/>
              </a:ext>
            </a:extLst>
          </p:cNvPr>
          <p:cNvSpPr/>
          <p:nvPr/>
        </p:nvSpPr>
        <p:spPr>
          <a:xfrm>
            <a:off x="1066800" y="2170290"/>
            <a:ext cx="3397168" cy="3386576"/>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b="1" dirty="0">
                <a:solidFill>
                  <a:srgbClr val="002060"/>
                </a:solidFill>
              </a:rPr>
              <a:t>Closed: </a:t>
            </a:r>
            <a:r>
              <a:rPr lang="en-US" sz="2000" dirty="0">
                <a:solidFill>
                  <a:srgbClr val="002060"/>
                </a:solidFill>
              </a:rPr>
              <a:t>kiosk</a:t>
            </a:r>
          </a:p>
        </p:txBody>
      </p:sp>
      <p:sp>
        <p:nvSpPr>
          <p:cNvPr id="5" name="Open" descr="Open: personal device. The user can install AT. The open device contains &quot;App&quot; connected to &quot;AT&quot; and &quot;Platform User Preferences.&quot; The open device contains &quot;Isolated App&quot; connected only to &quot;AT&quot;.">
            <a:extLst>
              <a:ext uri="{FF2B5EF4-FFF2-40B4-BE49-F238E27FC236}">
                <a16:creationId xmlns:a16="http://schemas.microsoft.com/office/drawing/2014/main" id="{63C87777-1025-41C4-B472-C67459216ADD}"/>
              </a:ext>
            </a:extLst>
          </p:cNvPr>
          <p:cNvSpPr/>
          <p:nvPr/>
        </p:nvSpPr>
        <p:spPr>
          <a:xfrm>
            <a:off x="6871613" y="2140443"/>
            <a:ext cx="4892177" cy="3386576"/>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b="1" dirty="0">
                <a:solidFill>
                  <a:srgbClr val="002060"/>
                </a:solidFill>
              </a:rPr>
              <a:t>Open:</a:t>
            </a:r>
            <a:r>
              <a:rPr lang="en-US" sz="2000" dirty="0">
                <a:solidFill>
                  <a:srgbClr val="002060"/>
                </a:solidFill>
              </a:rPr>
              <a:t> personal device</a:t>
            </a:r>
          </a:p>
        </p:txBody>
      </p:sp>
      <p:grpSp>
        <p:nvGrpSpPr>
          <p:cNvPr id="129" name="Open - prefs">
            <a:extLst>
              <a:ext uri="{FF2B5EF4-FFF2-40B4-BE49-F238E27FC236}">
                <a16:creationId xmlns:a16="http://schemas.microsoft.com/office/drawing/2014/main" id="{0C4768A6-7A17-49FE-B965-090FF001B668}"/>
              </a:ext>
              <a:ext uri="{C183D7F6-B498-43B3-948B-1728B52AA6E4}">
                <adec:decorative xmlns:adec="http://schemas.microsoft.com/office/drawing/2017/decorative" val="1"/>
              </a:ext>
            </a:extLst>
          </p:cNvPr>
          <p:cNvGrpSpPr/>
          <p:nvPr/>
        </p:nvGrpSpPr>
        <p:grpSpPr>
          <a:xfrm>
            <a:off x="7917781" y="4188138"/>
            <a:ext cx="2806986" cy="1150896"/>
            <a:chOff x="7917781" y="4188138"/>
            <a:chExt cx="2806986" cy="1150896"/>
          </a:xfrm>
        </p:grpSpPr>
        <p:sp>
          <p:nvSpPr>
            <p:cNvPr id="6" name="Rectangle: Rounded Corners 5">
              <a:extLst>
                <a:ext uri="{FF2B5EF4-FFF2-40B4-BE49-F238E27FC236}">
                  <a16:creationId xmlns:a16="http://schemas.microsoft.com/office/drawing/2014/main" id="{2E960436-D1E2-4581-8B35-1DBDE6535250}"/>
                </a:ext>
              </a:extLst>
            </p:cNvPr>
            <p:cNvSpPr/>
            <p:nvPr/>
          </p:nvSpPr>
          <p:spPr>
            <a:xfrm>
              <a:off x="8169710" y="4548681"/>
              <a:ext cx="2555057" cy="790353"/>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002060"/>
                  </a:solidFill>
                </a:rPr>
                <a:t>Platform</a:t>
              </a:r>
              <a:br>
                <a:rPr lang="en-US" sz="2000" dirty="0">
                  <a:solidFill>
                    <a:srgbClr val="002060"/>
                  </a:solidFill>
                </a:rPr>
              </a:br>
              <a:r>
                <a:rPr lang="en-US" sz="2000" dirty="0">
                  <a:solidFill>
                    <a:srgbClr val="002060"/>
                  </a:solidFill>
                </a:rPr>
                <a:t>User Preferences</a:t>
              </a:r>
            </a:p>
          </p:txBody>
        </p:sp>
        <p:cxnSp>
          <p:nvCxnSpPr>
            <p:cNvPr id="14" name="Straight Connector 13">
              <a:extLst>
                <a:ext uri="{FF2B5EF4-FFF2-40B4-BE49-F238E27FC236}">
                  <a16:creationId xmlns:a16="http://schemas.microsoft.com/office/drawing/2014/main" id="{E445136F-9A9E-49F6-BC27-B81235C0550F}"/>
                </a:ext>
              </a:extLst>
            </p:cNvPr>
            <p:cNvCxnSpPr>
              <a:cxnSpLocks/>
              <a:stCxn id="8" idx="2"/>
              <a:endCxn id="6" idx="0"/>
            </p:cNvCxnSpPr>
            <p:nvPr/>
          </p:nvCxnSpPr>
          <p:spPr>
            <a:xfrm>
              <a:off x="7917781" y="4188138"/>
              <a:ext cx="1529458" cy="360543"/>
            </a:xfrm>
            <a:prstGeom prst="line">
              <a:avLst/>
            </a:prstGeom>
            <a:ln w="88900" cap="rnd"/>
          </p:spPr>
          <p:style>
            <a:lnRef idx="1">
              <a:schemeClr val="dk1"/>
            </a:lnRef>
            <a:fillRef idx="0">
              <a:schemeClr val="dk1"/>
            </a:fillRef>
            <a:effectRef idx="0">
              <a:schemeClr val="dk1"/>
            </a:effectRef>
            <a:fontRef idx="minor">
              <a:schemeClr val="tx1"/>
            </a:fontRef>
          </p:style>
        </p:cxnSp>
      </p:grpSp>
      <p:sp>
        <p:nvSpPr>
          <p:cNvPr id="19" name="Open - AT">
            <a:extLst>
              <a:ext uri="{FF2B5EF4-FFF2-40B4-BE49-F238E27FC236}">
                <a16:creationId xmlns:a16="http://schemas.microsoft.com/office/drawing/2014/main" id="{3F49F6C5-5710-4ADA-86DB-EAB8DB6B8C6E}"/>
              </a:ext>
              <a:ext uri="{C183D7F6-B498-43B3-948B-1728B52AA6E4}">
                <adec:decorative xmlns:adec="http://schemas.microsoft.com/office/drawing/2017/decorative" val="1"/>
              </a:ext>
            </a:extLst>
          </p:cNvPr>
          <p:cNvSpPr/>
          <p:nvPr/>
        </p:nvSpPr>
        <p:spPr>
          <a:xfrm>
            <a:off x="8982352" y="2901337"/>
            <a:ext cx="929774" cy="1281629"/>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002060"/>
                </a:solidFill>
              </a:rPr>
              <a:t>AT</a:t>
            </a:r>
          </a:p>
        </p:txBody>
      </p:sp>
      <p:grpSp>
        <p:nvGrpSpPr>
          <p:cNvPr id="130" name="Open - isolated app">
            <a:extLst>
              <a:ext uri="{FF2B5EF4-FFF2-40B4-BE49-F238E27FC236}">
                <a16:creationId xmlns:a16="http://schemas.microsoft.com/office/drawing/2014/main" id="{AFA697CA-2DF4-4880-8BB5-A2D74CA4B375}"/>
              </a:ext>
              <a:ext uri="{C183D7F6-B498-43B3-948B-1728B52AA6E4}">
                <adec:decorative xmlns:adec="http://schemas.microsoft.com/office/drawing/2017/decorative" val="1"/>
              </a:ext>
            </a:extLst>
          </p:cNvPr>
          <p:cNvGrpSpPr/>
          <p:nvPr/>
        </p:nvGrpSpPr>
        <p:grpSpPr>
          <a:xfrm>
            <a:off x="9912126" y="2901336"/>
            <a:ext cx="1656039" cy="1281629"/>
            <a:chOff x="9912126" y="2901336"/>
            <a:chExt cx="1656039" cy="1281629"/>
          </a:xfrm>
        </p:grpSpPr>
        <p:sp>
          <p:nvSpPr>
            <p:cNvPr id="10" name="Rectangle: Rounded Corners 9">
              <a:extLst>
                <a:ext uri="{FF2B5EF4-FFF2-40B4-BE49-F238E27FC236}">
                  <a16:creationId xmlns:a16="http://schemas.microsoft.com/office/drawing/2014/main" id="{C3FFF0AD-8F84-4FCD-9D08-F54C68D20FBE}"/>
                </a:ext>
              </a:extLst>
            </p:cNvPr>
            <p:cNvSpPr/>
            <p:nvPr/>
          </p:nvSpPr>
          <p:spPr>
            <a:xfrm>
              <a:off x="10240638" y="2901336"/>
              <a:ext cx="1327527" cy="1281629"/>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rgbClr val="002060"/>
                  </a:solidFill>
                </a:rPr>
                <a:t>Isolated</a:t>
              </a:r>
              <a:r>
                <a:rPr lang="en-US" sz="2000" dirty="0">
                  <a:solidFill>
                    <a:srgbClr val="002060"/>
                  </a:solidFill>
                </a:rPr>
                <a:t> App</a:t>
              </a:r>
            </a:p>
          </p:txBody>
        </p:sp>
        <p:cxnSp>
          <p:nvCxnSpPr>
            <p:cNvPr id="24" name="Straight Connector 23">
              <a:extLst>
                <a:ext uri="{FF2B5EF4-FFF2-40B4-BE49-F238E27FC236}">
                  <a16:creationId xmlns:a16="http://schemas.microsoft.com/office/drawing/2014/main" id="{2A45A4D1-3DB6-4FEE-A1A4-AD1439975DD9}"/>
                </a:ext>
              </a:extLst>
            </p:cNvPr>
            <p:cNvCxnSpPr>
              <a:cxnSpLocks/>
              <a:stCxn id="10" idx="1"/>
              <a:endCxn id="19" idx="3"/>
            </p:cNvCxnSpPr>
            <p:nvPr/>
          </p:nvCxnSpPr>
          <p:spPr>
            <a:xfrm flipH="1">
              <a:off x="9912126" y="3542151"/>
              <a:ext cx="328512" cy="1"/>
            </a:xfrm>
            <a:prstGeom prst="line">
              <a:avLst/>
            </a:prstGeom>
            <a:ln w="88900" cap="rnd"/>
          </p:spPr>
          <p:style>
            <a:lnRef idx="1">
              <a:schemeClr val="dk1"/>
            </a:lnRef>
            <a:fillRef idx="0">
              <a:schemeClr val="dk1"/>
            </a:fillRef>
            <a:effectRef idx="0">
              <a:schemeClr val="dk1"/>
            </a:effectRef>
            <a:fontRef idx="minor">
              <a:schemeClr val="tx1"/>
            </a:fontRef>
          </p:style>
        </p:cxnSp>
      </p:grpSp>
      <p:grpSp>
        <p:nvGrpSpPr>
          <p:cNvPr id="128" name="Open - app">
            <a:extLst>
              <a:ext uri="{FF2B5EF4-FFF2-40B4-BE49-F238E27FC236}">
                <a16:creationId xmlns:a16="http://schemas.microsoft.com/office/drawing/2014/main" id="{64D25D73-5D99-4C2F-AEC5-5FED2A94272E}"/>
              </a:ext>
              <a:ext uri="{C183D7F6-B498-43B3-948B-1728B52AA6E4}">
                <adec:decorative xmlns:adec="http://schemas.microsoft.com/office/drawing/2017/decorative" val="1"/>
              </a:ext>
            </a:extLst>
          </p:cNvPr>
          <p:cNvGrpSpPr/>
          <p:nvPr/>
        </p:nvGrpSpPr>
        <p:grpSpPr>
          <a:xfrm>
            <a:off x="7254017" y="2901338"/>
            <a:ext cx="1728335" cy="1286800"/>
            <a:chOff x="7254017" y="2901338"/>
            <a:chExt cx="1728335" cy="1286800"/>
          </a:xfrm>
        </p:grpSpPr>
        <p:sp>
          <p:nvSpPr>
            <p:cNvPr id="8" name="Rectangle: Rounded Corners 7">
              <a:extLst>
                <a:ext uri="{FF2B5EF4-FFF2-40B4-BE49-F238E27FC236}">
                  <a16:creationId xmlns:a16="http://schemas.microsoft.com/office/drawing/2014/main" id="{30016A63-7FA0-48B8-B8B2-1DBF3AA064FB}"/>
                </a:ext>
              </a:extLst>
            </p:cNvPr>
            <p:cNvSpPr/>
            <p:nvPr/>
          </p:nvSpPr>
          <p:spPr>
            <a:xfrm>
              <a:off x="7254017" y="2901338"/>
              <a:ext cx="1327527" cy="1286800"/>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002060"/>
                  </a:solidFill>
                </a:rPr>
                <a:t>App</a:t>
              </a:r>
            </a:p>
          </p:txBody>
        </p:sp>
        <p:cxnSp>
          <p:nvCxnSpPr>
            <p:cNvPr id="30" name="Straight Connector 29">
              <a:extLst>
                <a:ext uri="{FF2B5EF4-FFF2-40B4-BE49-F238E27FC236}">
                  <a16:creationId xmlns:a16="http://schemas.microsoft.com/office/drawing/2014/main" id="{CDED773E-1CC4-4A5A-9BB1-FE1F66E12929}"/>
                </a:ext>
              </a:extLst>
            </p:cNvPr>
            <p:cNvCxnSpPr>
              <a:cxnSpLocks/>
              <a:stCxn id="19" idx="1"/>
              <a:endCxn id="8" idx="3"/>
            </p:cNvCxnSpPr>
            <p:nvPr/>
          </p:nvCxnSpPr>
          <p:spPr>
            <a:xfrm flipH="1">
              <a:off x="8581544" y="3542152"/>
              <a:ext cx="400808" cy="2586"/>
            </a:xfrm>
            <a:prstGeom prst="line">
              <a:avLst/>
            </a:prstGeom>
            <a:ln w="88900" cap="rnd"/>
          </p:spPr>
          <p:style>
            <a:lnRef idx="1">
              <a:schemeClr val="dk1"/>
            </a:lnRef>
            <a:fillRef idx="0">
              <a:schemeClr val="dk1"/>
            </a:fillRef>
            <a:effectRef idx="0">
              <a:schemeClr val="dk1"/>
            </a:effectRef>
            <a:fontRef idx="minor">
              <a:schemeClr val="tx1"/>
            </a:fontRef>
          </p:style>
        </p:cxnSp>
      </p:grpSp>
      <p:grpSp>
        <p:nvGrpSpPr>
          <p:cNvPr id="127" name="Closed - prefs">
            <a:extLst>
              <a:ext uri="{FF2B5EF4-FFF2-40B4-BE49-F238E27FC236}">
                <a16:creationId xmlns:a16="http://schemas.microsoft.com/office/drawing/2014/main" id="{1D7F91BC-F520-4AAC-A99D-5DE82EF1135E}"/>
              </a:ext>
              <a:ext uri="{C183D7F6-B498-43B3-948B-1728B52AA6E4}">
                <adec:decorative xmlns:adec="http://schemas.microsoft.com/office/drawing/2017/decorative" val="1"/>
              </a:ext>
            </a:extLst>
          </p:cNvPr>
          <p:cNvGrpSpPr/>
          <p:nvPr/>
        </p:nvGrpSpPr>
        <p:grpSpPr>
          <a:xfrm>
            <a:off x="1487855" y="4182965"/>
            <a:ext cx="2555057" cy="1169231"/>
            <a:chOff x="1487855" y="4182965"/>
            <a:chExt cx="2555057" cy="1169231"/>
          </a:xfrm>
        </p:grpSpPr>
        <p:sp>
          <p:nvSpPr>
            <p:cNvPr id="63" name="Rectangle: Rounded Corners 62">
              <a:extLst>
                <a:ext uri="{FF2B5EF4-FFF2-40B4-BE49-F238E27FC236}">
                  <a16:creationId xmlns:a16="http://schemas.microsoft.com/office/drawing/2014/main" id="{D3EF704F-6CA6-4DF5-9801-D9B7FAE6527F}"/>
                </a:ext>
              </a:extLst>
            </p:cNvPr>
            <p:cNvSpPr/>
            <p:nvPr/>
          </p:nvSpPr>
          <p:spPr>
            <a:xfrm>
              <a:off x="1487855" y="4587832"/>
              <a:ext cx="2555057" cy="764364"/>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002060"/>
                  </a:solidFill>
                </a:rPr>
                <a:t>Platform</a:t>
              </a:r>
              <a:br>
                <a:rPr lang="en-US" sz="2000" dirty="0">
                  <a:solidFill>
                    <a:srgbClr val="002060"/>
                  </a:solidFill>
                </a:rPr>
              </a:br>
              <a:r>
                <a:rPr lang="en-US" sz="2000" dirty="0">
                  <a:solidFill>
                    <a:srgbClr val="002060"/>
                  </a:solidFill>
                </a:rPr>
                <a:t>User Preferences</a:t>
              </a:r>
            </a:p>
          </p:txBody>
        </p:sp>
        <p:cxnSp>
          <p:nvCxnSpPr>
            <p:cNvPr id="64" name="Straight Connector 63">
              <a:extLst>
                <a:ext uri="{FF2B5EF4-FFF2-40B4-BE49-F238E27FC236}">
                  <a16:creationId xmlns:a16="http://schemas.microsoft.com/office/drawing/2014/main" id="{06BB3540-DE1F-4048-86E7-ED6F43132542}"/>
                </a:ext>
              </a:extLst>
            </p:cNvPr>
            <p:cNvCxnSpPr>
              <a:cxnSpLocks/>
              <a:stCxn id="9" idx="2"/>
              <a:endCxn id="63" idx="0"/>
            </p:cNvCxnSpPr>
            <p:nvPr/>
          </p:nvCxnSpPr>
          <p:spPr>
            <a:xfrm>
              <a:off x="2096030" y="4182965"/>
              <a:ext cx="669354" cy="404867"/>
            </a:xfrm>
            <a:prstGeom prst="line">
              <a:avLst/>
            </a:prstGeom>
            <a:ln w="88900" cap="rnd"/>
          </p:spPr>
          <p:style>
            <a:lnRef idx="1">
              <a:schemeClr val="dk1"/>
            </a:lnRef>
            <a:fillRef idx="0">
              <a:schemeClr val="dk1"/>
            </a:fillRef>
            <a:effectRef idx="0">
              <a:schemeClr val="dk1"/>
            </a:effectRef>
            <a:fontRef idx="minor">
              <a:schemeClr val="tx1"/>
            </a:fontRef>
          </p:style>
        </p:cxnSp>
      </p:grpSp>
      <p:grpSp>
        <p:nvGrpSpPr>
          <p:cNvPr id="124" name="Headphones">
            <a:extLst>
              <a:ext uri="{FF2B5EF4-FFF2-40B4-BE49-F238E27FC236}">
                <a16:creationId xmlns:a16="http://schemas.microsoft.com/office/drawing/2014/main" id="{32185E9F-5779-4380-B52E-DA1853EFB1AD}"/>
              </a:ext>
              <a:ext uri="{C183D7F6-B498-43B3-948B-1728B52AA6E4}">
                <adec:decorative xmlns:adec="http://schemas.microsoft.com/office/drawing/2017/decorative" val="1"/>
              </a:ext>
            </a:extLst>
          </p:cNvPr>
          <p:cNvGrpSpPr/>
          <p:nvPr/>
        </p:nvGrpSpPr>
        <p:grpSpPr>
          <a:xfrm>
            <a:off x="3967962" y="1833194"/>
            <a:ext cx="1484026" cy="887855"/>
            <a:chOff x="3967962" y="1833194"/>
            <a:chExt cx="1484026" cy="887855"/>
          </a:xfrm>
        </p:grpSpPr>
        <p:cxnSp>
          <p:nvCxnSpPr>
            <p:cNvPr id="88" name="Straight Arrow Connector 87">
              <a:extLst>
                <a:ext uri="{FF2B5EF4-FFF2-40B4-BE49-F238E27FC236}">
                  <a16:creationId xmlns:a16="http://schemas.microsoft.com/office/drawing/2014/main" id="{0BA57560-0D7B-47D4-A2BC-42EF7EC69546}"/>
                </a:ext>
              </a:extLst>
            </p:cNvPr>
            <p:cNvCxnSpPr>
              <a:cxnSpLocks/>
            </p:cNvCxnSpPr>
            <p:nvPr/>
          </p:nvCxnSpPr>
          <p:spPr>
            <a:xfrm flipH="1">
              <a:off x="4412355" y="2262495"/>
              <a:ext cx="699291" cy="458554"/>
            </a:xfrm>
            <a:prstGeom prst="straightConnector1">
              <a:avLst/>
            </a:prstGeom>
            <a:ln w="50800">
              <a:solidFill>
                <a:srgbClr val="000000"/>
              </a:solidFill>
              <a:tailEnd type="arrow"/>
            </a:ln>
          </p:spPr>
          <p:style>
            <a:lnRef idx="1">
              <a:schemeClr val="accent1"/>
            </a:lnRef>
            <a:fillRef idx="0">
              <a:schemeClr val="accent1"/>
            </a:fillRef>
            <a:effectRef idx="0">
              <a:schemeClr val="accent1"/>
            </a:effectRef>
            <a:fontRef idx="minor">
              <a:schemeClr val="tx1"/>
            </a:fontRef>
          </p:style>
        </p:cxnSp>
        <p:sp>
          <p:nvSpPr>
            <p:cNvPr id="111" name="TextBox 110">
              <a:extLst>
                <a:ext uri="{FF2B5EF4-FFF2-40B4-BE49-F238E27FC236}">
                  <a16:creationId xmlns:a16="http://schemas.microsoft.com/office/drawing/2014/main" id="{61B03051-75D4-4155-A65A-B09F3804CF4B}"/>
                </a:ext>
              </a:extLst>
            </p:cNvPr>
            <p:cNvSpPr txBox="1"/>
            <p:nvPr/>
          </p:nvSpPr>
          <p:spPr>
            <a:xfrm>
              <a:off x="3967962" y="1833194"/>
              <a:ext cx="1484026" cy="369332"/>
            </a:xfrm>
            <a:prstGeom prst="rect">
              <a:avLst/>
            </a:prstGeom>
            <a:noFill/>
          </p:spPr>
          <p:txBody>
            <a:bodyPr wrap="square" rtlCol="0">
              <a:spAutoFit/>
            </a:bodyPr>
            <a:lstStyle/>
            <a:p>
              <a:r>
                <a:rPr lang="en-US" dirty="0">
                  <a:solidFill>
                    <a:srgbClr val="002060"/>
                  </a:solidFill>
                </a:rPr>
                <a:t>headphones</a:t>
              </a:r>
            </a:p>
          </p:txBody>
        </p:sp>
      </p:grpSp>
      <p:grpSp>
        <p:nvGrpSpPr>
          <p:cNvPr id="125" name="Install">
            <a:extLst>
              <a:ext uri="{FF2B5EF4-FFF2-40B4-BE49-F238E27FC236}">
                <a16:creationId xmlns:a16="http://schemas.microsoft.com/office/drawing/2014/main" id="{B2A67F48-2A5C-40DE-9E89-0C2151D4C41D}"/>
              </a:ext>
              <a:ext uri="{C183D7F6-B498-43B3-948B-1728B52AA6E4}">
                <adec:decorative xmlns:adec="http://schemas.microsoft.com/office/drawing/2017/decorative" val="1"/>
              </a:ext>
            </a:extLst>
          </p:cNvPr>
          <p:cNvGrpSpPr/>
          <p:nvPr/>
        </p:nvGrpSpPr>
        <p:grpSpPr>
          <a:xfrm>
            <a:off x="6117023" y="1833194"/>
            <a:ext cx="2950890" cy="1135975"/>
            <a:chOff x="6117023" y="1833194"/>
            <a:chExt cx="2950890" cy="1135975"/>
          </a:xfrm>
        </p:grpSpPr>
        <p:cxnSp>
          <p:nvCxnSpPr>
            <p:cNvPr id="101" name="Straight Arrow Connector 100">
              <a:extLst>
                <a:ext uri="{FF2B5EF4-FFF2-40B4-BE49-F238E27FC236}">
                  <a16:creationId xmlns:a16="http://schemas.microsoft.com/office/drawing/2014/main" id="{DB7AFA70-B5C8-4F5F-8A68-BE45755CDB13}"/>
                </a:ext>
              </a:extLst>
            </p:cNvPr>
            <p:cNvCxnSpPr>
              <a:cxnSpLocks/>
            </p:cNvCxnSpPr>
            <p:nvPr/>
          </p:nvCxnSpPr>
          <p:spPr>
            <a:xfrm>
              <a:off x="6531927" y="2358913"/>
              <a:ext cx="2535986" cy="610256"/>
            </a:xfrm>
            <a:prstGeom prst="straightConnector1">
              <a:avLst/>
            </a:prstGeom>
            <a:ln w="50800">
              <a:solidFill>
                <a:srgbClr val="000000"/>
              </a:solidFill>
              <a:tailEnd type="arrow"/>
            </a:ln>
          </p:spPr>
          <p:style>
            <a:lnRef idx="1">
              <a:schemeClr val="accent1"/>
            </a:lnRef>
            <a:fillRef idx="0">
              <a:schemeClr val="accent1"/>
            </a:fillRef>
            <a:effectRef idx="0">
              <a:schemeClr val="accent1"/>
            </a:effectRef>
            <a:fontRef idx="minor">
              <a:schemeClr val="tx1"/>
            </a:fontRef>
          </p:style>
        </p:cxnSp>
        <p:sp>
          <p:nvSpPr>
            <p:cNvPr id="112" name="TextBox 111">
              <a:extLst>
                <a:ext uri="{FF2B5EF4-FFF2-40B4-BE49-F238E27FC236}">
                  <a16:creationId xmlns:a16="http://schemas.microsoft.com/office/drawing/2014/main" id="{1CFCB4B3-1028-470C-9F34-C7F085242371}"/>
                </a:ext>
              </a:extLst>
            </p:cNvPr>
            <p:cNvSpPr txBox="1"/>
            <p:nvPr/>
          </p:nvSpPr>
          <p:spPr>
            <a:xfrm>
              <a:off x="6117023" y="1833194"/>
              <a:ext cx="829808" cy="369332"/>
            </a:xfrm>
            <a:prstGeom prst="rect">
              <a:avLst/>
            </a:prstGeom>
            <a:noFill/>
          </p:spPr>
          <p:txBody>
            <a:bodyPr wrap="square" rtlCol="0">
              <a:spAutoFit/>
            </a:bodyPr>
            <a:lstStyle/>
            <a:p>
              <a:r>
                <a:rPr lang="en-US" dirty="0">
                  <a:solidFill>
                    <a:srgbClr val="002060"/>
                  </a:solidFill>
                </a:rPr>
                <a:t>install</a:t>
              </a:r>
            </a:p>
          </p:txBody>
        </p:sp>
      </p:grpSp>
      <p:sp>
        <p:nvSpPr>
          <p:cNvPr id="114" name="Closed - AT">
            <a:extLst>
              <a:ext uri="{FF2B5EF4-FFF2-40B4-BE49-F238E27FC236}">
                <a16:creationId xmlns:a16="http://schemas.microsoft.com/office/drawing/2014/main" id="{F0DFEE35-CFDA-4667-BF71-FF14909EF0A4}"/>
              </a:ext>
              <a:ext uri="{C183D7F6-B498-43B3-948B-1728B52AA6E4}">
                <adec:decorative xmlns:adec="http://schemas.microsoft.com/office/drawing/2017/decorative" val="1"/>
              </a:ext>
            </a:extLst>
          </p:cNvPr>
          <p:cNvSpPr/>
          <p:nvPr/>
        </p:nvSpPr>
        <p:spPr>
          <a:xfrm>
            <a:off x="3125258" y="2901336"/>
            <a:ext cx="929774" cy="1281629"/>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002060"/>
                </a:solidFill>
              </a:rPr>
              <a:t>AT</a:t>
            </a:r>
          </a:p>
        </p:txBody>
      </p:sp>
      <p:grpSp>
        <p:nvGrpSpPr>
          <p:cNvPr id="126" name="Closed - app">
            <a:extLst>
              <a:ext uri="{FF2B5EF4-FFF2-40B4-BE49-F238E27FC236}">
                <a16:creationId xmlns:a16="http://schemas.microsoft.com/office/drawing/2014/main" id="{91568D86-4837-486E-9A86-1DE1C40C038A}"/>
              </a:ext>
              <a:ext uri="{C183D7F6-B498-43B3-948B-1728B52AA6E4}">
                <adec:decorative xmlns:adec="http://schemas.microsoft.com/office/drawing/2017/decorative" val="1"/>
              </a:ext>
            </a:extLst>
          </p:cNvPr>
          <p:cNvGrpSpPr/>
          <p:nvPr/>
        </p:nvGrpSpPr>
        <p:grpSpPr>
          <a:xfrm>
            <a:off x="1432266" y="2901336"/>
            <a:ext cx="1692992" cy="1281629"/>
            <a:chOff x="1432266" y="2901336"/>
            <a:chExt cx="1692992" cy="1281629"/>
          </a:xfrm>
        </p:grpSpPr>
        <p:sp>
          <p:nvSpPr>
            <p:cNvPr id="9" name="Rectangle: Rounded Corners 8">
              <a:extLst>
                <a:ext uri="{FF2B5EF4-FFF2-40B4-BE49-F238E27FC236}">
                  <a16:creationId xmlns:a16="http://schemas.microsoft.com/office/drawing/2014/main" id="{78A46AE6-28AE-436F-A0BE-E3517A7D8223}"/>
                </a:ext>
              </a:extLst>
            </p:cNvPr>
            <p:cNvSpPr/>
            <p:nvPr/>
          </p:nvSpPr>
          <p:spPr>
            <a:xfrm>
              <a:off x="1432266" y="2901336"/>
              <a:ext cx="1327527" cy="1281629"/>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002060"/>
                  </a:solidFill>
                </a:rPr>
                <a:t>App</a:t>
              </a:r>
            </a:p>
          </p:txBody>
        </p:sp>
        <p:cxnSp>
          <p:nvCxnSpPr>
            <p:cNvPr id="121" name="Straight Connector 120">
              <a:extLst>
                <a:ext uri="{FF2B5EF4-FFF2-40B4-BE49-F238E27FC236}">
                  <a16:creationId xmlns:a16="http://schemas.microsoft.com/office/drawing/2014/main" id="{4F01853B-A8F5-41C1-9847-E28A61CEF171}"/>
                </a:ext>
              </a:extLst>
            </p:cNvPr>
            <p:cNvCxnSpPr>
              <a:cxnSpLocks/>
              <a:stCxn id="114" idx="1"/>
              <a:endCxn id="9" idx="3"/>
            </p:cNvCxnSpPr>
            <p:nvPr/>
          </p:nvCxnSpPr>
          <p:spPr>
            <a:xfrm flipH="1">
              <a:off x="2759793" y="3542151"/>
              <a:ext cx="365465" cy="0"/>
            </a:xfrm>
            <a:prstGeom prst="line">
              <a:avLst/>
            </a:prstGeom>
            <a:ln w="88900" cap="rnd"/>
          </p:spPr>
          <p:style>
            <a:lnRef idx="1">
              <a:schemeClr val="dk1"/>
            </a:lnRef>
            <a:fillRef idx="0">
              <a:schemeClr val="dk1"/>
            </a:fillRef>
            <a:effectRef idx="0">
              <a:schemeClr val="dk1"/>
            </a:effectRef>
            <a:fontRef idx="minor">
              <a:schemeClr val="tx1"/>
            </a:fontRef>
          </p:style>
        </p:cxnSp>
      </p:grpSp>
      <p:pic>
        <p:nvPicPr>
          <p:cNvPr id="75" name="User" descr="Assistive technology user, holding a long cane">
            <a:extLst>
              <a:ext uri="{FF2B5EF4-FFF2-40B4-BE49-F238E27FC236}">
                <a16:creationId xmlns:a16="http://schemas.microsoft.com/office/drawing/2014/main" id="{330B80B5-EA64-4C6C-8346-91CAA313C92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000145" y="1773225"/>
            <a:ext cx="1759566" cy="3477890"/>
          </a:xfrm>
          <a:prstGeom prst="rect">
            <a:avLst/>
          </a:prstGeom>
        </p:spPr>
      </p:pic>
    </p:spTree>
    <p:extLst>
      <p:ext uri="{BB962C8B-B14F-4D97-AF65-F5344CB8AC3E}">
        <p14:creationId xmlns:p14="http://schemas.microsoft.com/office/powerpoint/2010/main" val="3624559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4"/>
                                        </p:tgtEl>
                                        <p:attrNameLst>
                                          <p:attrName>style.visibility</p:attrName>
                                        </p:attrNameLst>
                                      </p:cBhvr>
                                      <p:to>
                                        <p:strVal val="visible"/>
                                      </p:to>
                                    </p:set>
                                    <p:animEffect transition="in" filter="fade">
                                      <p:cBhvr>
                                        <p:cTn id="12" dur="500"/>
                                        <p:tgtEl>
                                          <p:spTgt spid="124"/>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114"/>
                                        </p:tgtEl>
                                        <p:attrNameLst>
                                          <p:attrName>style.visibility</p:attrName>
                                        </p:attrNameLst>
                                      </p:cBhvr>
                                      <p:to>
                                        <p:strVal val="visible"/>
                                      </p:to>
                                    </p:set>
                                    <p:animEffect transition="in" filter="fade">
                                      <p:cBhvr>
                                        <p:cTn id="16" dur="500"/>
                                        <p:tgtEl>
                                          <p:spTgt spid="11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25"/>
                                        </p:tgtEl>
                                        <p:attrNameLst>
                                          <p:attrName>style.visibility</p:attrName>
                                        </p:attrNameLst>
                                      </p:cBhvr>
                                      <p:to>
                                        <p:strVal val="visible"/>
                                      </p:to>
                                    </p:set>
                                    <p:animEffect transition="in" filter="fade">
                                      <p:cBhvr>
                                        <p:cTn id="26" dur="500"/>
                                        <p:tgtEl>
                                          <p:spTgt spid="125"/>
                                        </p:tgtEl>
                                      </p:cBhvr>
                                    </p:animEffect>
                                  </p:childTnLst>
                                </p:cTn>
                              </p:par>
                            </p:childTnLst>
                          </p:cTn>
                        </p:par>
                        <p:par>
                          <p:cTn id="27" fill="hold">
                            <p:stCondLst>
                              <p:cond delay="500"/>
                            </p:stCondLst>
                            <p:childTnLst>
                              <p:par>
                                <p:cTn id="28" presetID="10" presetClass="entr" presetSubtype="0" fill="hold" grpId="0" nodeType="afterEffect">
                                  <p:stCondLst>
                                    <p:cond delay="0"/>
                                  </p:stCondLst>
                                  <p:childTnLst>
                                    <p:set>
                                      <p:cBhvr>
                                        <p:cTn id="29" dur="1" fill="hold">
                                          <p:stCondLst>
                                            <p:cond delay="0"/>
                                          </p:stCondLst>
                                        </p:cTn>
                                        <p:tgtEl>
                                          <p:spTgt spid="19"/>
                                        </p:tgtEl>
                                        <p:attrNameLst>
                                          <p:attrName>style.visibility</p:attrName>
                                        </p:attrNameLst>
                                      </p:cBhvr>
                                      <p:to>
                                        <p:strVal val="visible"/>
                                      </p:to>
                                    </p:set>
                                    <p:animEffect transition="in" filter="fade">
                                      <p:cBhvr>
                                        <p:cTn id="30" dur="500"/>
                                        <p:tgtEl>
                                          <p:spTgt spid="19"/>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26"/>
                                        </p:tgtEl>
                                        <p:attrNameLst>
                                          <p:attrName>style.visibility</p:attrName>
                                        </p:attrNameLst>
                                      </p:cBhvr>
                                      <p:to>
                                        <p:strVal val="visible"/>
                                      </p:to>
                                    </p:set>
                                    <p:animEffect transition="in" filter="fade">
                                      <p:cBhvr>
                                        <p:cTn id="35" dur="500"/>
                                        <p:tgtEl>
                                          <p:spTgt spid="126"/>
                                        </p:tgtEl>
                                      </p:cBhvr>
                                    </p:animEffect>
                                  </p:childTnLst>
                                </p:cTn>
                              </p:par>
                              <p:par>
                                <p:cTn id="36" presetID="10" presetClass="entr" presetSubtype="0" fill="hold" nodeType="withEffect">
                                  <p:stCondLst>
                                    <p:cond delay="0"/>
                                  </p:stCondLst>
                                  <p:childTnLst>
                                    <p:set>
                                      <p:cBhvr>
                                        <p:cTn id="37" dur="1" fill="hold">
                                          <p:stCondLst>
                                            <p:cond delay="0"/>
                                          </p:stCondLst>
                                        </p:cTn>
                                        <p:tgtEl>
                                          <p:spTgt spid="128"/>
                                        </p:tgtEl>
                                        <p:attrNameLst>
                                          <p:attrName>style.visibility</p:attrName>
                                        </p:attrNameLst>
                                      </p:cBhvr>
                                      <p:to>
                                        <p:strVal val="visible"/>
                                      </p:to>
                                    </p:set>
                                    <p:animEffect transition="in" filter="fade">
                                      <p:cBhvr>
                                        <p:cTn id="38" dur="500"/>
                                        <p:tgtEl>
                                          <p:spTgt spid="128"/>
                                        </p:tgtEl>
                                      </p:cBhvr>
                                    </p:animEffect>
                                  </p:childTnLst>
                                </p:cTn>
                              </p:par>
                            </p:childTnLst>
                          </p:cTn>
                        </p:par>
                        <p:par>
                          <p:cTn id="39" fill="hold">
                            <p:stCondLst>
                              <p:cond delay="500"/>
                            </p:stCondLst>
                            <p:childTnLst>
                              <p:par>
                                <p:cTn id="40" presetID="10" presetClass="entr" presetSubtype="0" fill="hold" nodeType="afterEffect">
                                  <p:stCondLst>
                                    <p:cond delay="0"/>
                                  </p:stCondLst>
                                  <p:childTnLst>
                                    <p:set>
                                      <p:cBhvr>
                                        <p:cTn id="41" dur="1" fill="hold">
                                          <p:stCondLst>
                                            <p:cond delay="0"/>
                                          </p:stCondLst>
                                        </p:cTn>
                                        <p:tgtEl>
                                          <p:spTgt spid="127"/>
                                        </p:tgtEl>
                                        <p:attrNameLst>
                                          <p:attrName>style.visibility</p:attrName>
                                        </p:attrNameLst>
                                      </p:cBhvr>
                                      <p:to>
                                        <p:strVal val="visible"/>
                                      </p:to>
                                    </p:set>
                                    <p:animEffect transition="in" filter="fade">
                                      <p:cBhvr>
                                        <p:cTn id="42" dur="500"/>
                                        <p:tgtEl>
                                          <p:spTgt spid="127"/>
                                        </p:tgtEl>
                                      </p:cBhvr>
                                    </p:animEffect>
                                  </p:childTnLst>
                                </p:cTn>
                              </p:par>
                              <p:par>
                                <p:cTn id="43" presetID="10" presetClass="entr" presetSubtype="0" fill="hold" nodeType="withEffect">
                                  <p:stCondLst>
                                    <p:cond delay="0"/>
                                  </p:stCondLst>
                                  <p:childTnLst>
                                    <p:set>
                                      <p:cBhvr>
                                        <p:cTn id="44" dur="1" fill="hold">
                                          <p:stCondLst>
                                            <p:cond delay="0"/>
                                          </p:stCondLst>
                                        </p:cTn>
                                        <p:tgtEl>
                                          <p:spTgt spid="129"/>
                                        </p:tgtEl>
                                        <p:attrNameLst>
                                          <p:attrName>style.visibility</p:attrName>
                                        </p:attrNameLst>
                                      </p:cBhvr>
                                      <p:to>
                                        <p:strVal val="visible"/>
                                      </p:to>
                                    </p:set>
                                    <p:animEffect transition="in" filter="fade">
                                      <p:cBhvr>
                                        <p:cTn id="45" dur="500"/>
                                        <p:tgtEl>
                                          <p:spTgt spid="129"/>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130"/>
                                        </p:tgtEl>
                                        <p:attrNameLst>
                                          <p:attrName>style.visibility</p:attrName>
                                        </p:attrNameLst>
                                      </p:cBhvr>
                                      <p:to>
                                        <p:strVal val="visible"/>
                                      </p:to>
                                    </p:set>
                                    <p:animEffect transition="in" filter="fade">
                                      <p:cBhvr>
                                        <p:cTn id="50" dur="500"/>
                                        <p:tgtEl>
                                          <p:spTgt spid="1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5" grpId="0" animBg="1"/>
      <p:bldP spid="19" grpId="0" animBg="1"/>
      <p:bldP spid="114"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3BDD8-D3E2-483C-A348-E67FCA97E4E2}"/>
              </a:ext>
            </a:extLst>
          </p:cNvPr>
          <p:cNvSpPr>
            <a:spLocks noGrp="1"/>
          </p:cNvSpPr>
          <p:nvPr>
            <p:ph type="title"/>
          </p:nvPr>
        </p:nvSpPr>
        <p:spPr/>
        <p:txBody>
          <a:bodyPr/>
          <a:lstStyle/>
          <a:p>
            <a:r>
              <a:rPr lang="en-US" dirty="0"/>
              <a:t>Is web really “isolated” from the platform?</a:t>
            </a:r>
          </a:p>
        </p:txBody>
      </p:sp>
      <p:sp>
        <p:nvSpPr>
          <p:cNvPr id="3" name="Content Placeholder 2">
            <a:extLst>
              <a:ext uri="{FF2B5EF4-FFF2-40B4-BE49-F238E27FC236}">
                <a16:creationId xmlns:a16="http://schemas.microsoft.com/office/drawing/2014/main" id="{87FE2A67-BBAB-4C85-8132-400F7BA49A85}"/>
              </a:ext>
            </a:extLst>
          </p:cNvPr>
          <p:cNvSpPr>
            <a:spLocks noGrp="1"/>
          </p:cNvSpPr>
          <p:nvPr>
            <p:ph idx="1"/>
          </p:nvPr>
        </p:nvSpPr>
        <p:spPr>
          <a:xfrm>
            <a:off x="1066800" y="2254827"/>
            <a:ext cx="10058400" cy="3385952"/>
          </a:xfrm>
        </p:spPr>
        <p:txBody>
          <a:bodyPr>
            <a:normAutofit/>
          </a:bodyPr>
          <a:lstStyle/>
          <a:p>
            <a:r>
              <a:rPr lang="en-US" dirty="0"/>
              <a:t>Web follows browser settings</a:t>
            </a:r>
          </a:p>
          <a:p>
            <a:r>
              <a:rPr lang="en-US" dirty="0"/>
              <a:t>Web can follow OS settings: contrast, prefers-reduced-motion</a:t>
            </a:r>
          </a:p>
          <a:p>
            <a:r>
              <a:rPr lang="en-US" dirty="0"/>
              <a:t>Web can send OS events: haptics, notifications</a:t>
            </a:r>
          </a:p>
          <a:p>
            <a:r>
              <a:rPr lang="en-US" dirty="0"/>
              <a:t>Germany’s </a:t>
            </a:r>
            <a:r>
              <a:rPr lang="en-US" dirty="0">
                <a:hlinkClick r:id="rId3"/>
              </a:rPr>
              <a:t>BITV-Test</a:t>
            </a:r>
            <a:r>
              <a:rPr lang="en-US" dirty="0"/>
              <a:t> expects browser user preferences</a:t>
            </a:r>
          </a:p>
        </p:txBody>
      </p:sp>
    </p:spTree>
    <p:extLst>
      <p:ext uri="{BB962C8B-B14F-4D97-AF65-F5344CB8AC3E}">
        <p14:creationId xmlns:p14="http://schemas.microsoft.com/office/powerpoint/2010/main" val="3127724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omcast Xfinity X1 smart TV box with a USB keyboard plugged into it">
            <a:extLst>
              <a:ext uri="{FF2B5EF4-FFF2-40B4-BE49-F238E27FC236}">
                <a16:creationId xmlns:a16="http://schemas.microsoft.com/office/drawing/2014/main" id="{233D975E-75F5-4700-B342-49E8CA2ED13D}"/>
              </a:ext>
            </a:extLst>
          </p:cNvPr>
          <p:cNvPicPr>
            <a:picLocks noChangeAspect="1"/>
          </p:cNvPicPr>
          <p:nvPr/>
        </p:nvPicPr>
        <p:blipFill>
          <a:blip r:embed="rId3"/>
          <a:stretch>
            <a:fillRect/>
          </a:stretch>
        </p:blipFill>
        <p:spPr>
          <a:xfrm>
            <a:off x="1891991" y="370813"/>
            <a:ext cx="8408018" cy="5818103"/>
          </a:xfrm>
          <a:prstGeom prst="rect">
            <a:avLst/>
          </a:prstGeom>
        </p:spPr>
      </p:pic>
      <p:sp>
        <p:nvSpPr>
          <p:cNvPr id="10" name="Title 1">
            <a:extLst>
              <a:ext uri="{FF2B5EF4-FFF2-40B4-BE49-F238E27FC236}">
                <a16:creationId xmlns:a16="http://schemas.microsoft.com/office/drawing/2014/main" id="{7ABDF79A-3272-4F8B-8168-1EC879D5D676}"/>
              </a:ext>
            </a:extLst>
          </p:cNvPr>
          <p:cNvSpPr>
            <a:spLocks noGrp="1"/>
          </p:cNvSpPr>
          <p:nvPr>
            <p:ph type="title"/>
          </p:nvPr>
        </p:nvSpPr>
        <p:spPr>
          <a:xfrm>
            <a:off x="1891991" y="6188916"/>
            <a:ext cx="8408018" cy="533400"/>
          </a:xfrm>
        </p:spPr>
        <p:txBody>
          <a:bodyPr vert="horz" lIns="91440" tIns="45720" rIns="91440" bIns="45720" rtlCol="0" anchor="ctr" anchorCtr="0">
            <a:normAutofit/>
          </a:bodyPr>
          <a:lstStyle/>
          <a:p>
            <a:pPr algn="ctr"/>
            <a:r>
              <a:rPr lang="en-US" sz="2000" dirty="0">
                <a:solidFill>
                  <a:srgbClr val="1A3B5B"/>
                </a:solidFill>
              </a:rPr>
              <a:t>Open or Closed?</a:t>
            </a:r>
          </a:p>
        </p:txBody>
      </p:sp>
    </p:spTree>
    <p:extLst>
      <p:ext uri="{BB962C8B-B14F-4D97-AF65-F5344CB8AC3E}">
        <p14:creationId xmlns:p14="http://schemas.microsoft.com/office/powerpoint/2010/main" val="39568719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3BDD8-D3E2-483C-A348-E67FCA97E4E2}"/>
              </a:ext>
            </a:extLst>
          </p:cNvPr>
          <p:cNvSpPr>
            <a:spLocks noGrp="1"/>
          </p:cNvSpPr>
          <p:nvPr>
            <p:ph type="title"/>
          </p:nvPr>
        </p:nvSpPr>
        <p:spPr/>
        <p:txBody>
          <a:bodyPr/>
          <a:lstStyle/>
          <a:p>
            <a:r>
              <a:rPr lang="en-US" dirty="0"/>
              <a:t>Closed functionality</a:t>
            </a:r>
          </a:p>
        </p:txBody>
      </p:sp>
      <p:sp>
        <p:nvSpPr>
          <p:cNvPr id="3" name="Content Placeholder 2">
            <a:extLst>
              <a:ext uri="{FF2B5EF4-FFF2-40B4-BE49-F238E27FC236}">
                <a16:creationId xmlns:a16="http://schemas.microsoft.com/office/drawing/2014/main" id="{87FE2A67-BBAB-4C85-8132-400F7BA49A85}"/>
              </a:ext>
            </a:extLst>
          </p:cNvPr>
          <p:cNvSpPr>
            <a:spLocks noGrp="1"/>
          </p:cNvSpPr>
          <p:nvPr>
            <p:ph idx="1"/>
          </p:nvPr>
        </p:nvSpPr>
        <p:spPr>
          <a:xfrm>
            <a:off x="1066800" y="2254827"/>
            <a:ext cx="10058400" cy="3385952"/>
          </a:xfrm>
        </p:spPr>
        <p:txBody>
          <a:bodyPr/>
          <a:lstStyle/>
          <a:p>
            <a:pPr marL="0" indent="0">
              <a:buNone/>
            </a:pPr>
            <a:r>
              <a:rPr lang="en-US" dirty="0"/>
              <a:t>EN 301 549 is more granular:</a:t>
            </a:r>
          </a:p>
          <a:p>
            <a:r>
              <a:rPr lang="en-US" dirty="0"/>
              <a:t>“Closed to assistive technologies for screen reading” (5.1.3)</a:t>
            </a:r>
          </a:p>
          <a:p>
            <a:r>
              <a:rPr lang="en-US" dirty="0"/>
              <a:t>“Closed to text enlargement” (5.1.4)</a:t>
            </a:r>
          </a:p>
          <a:p>
            <a:r>
              <a:rPr lang="en-US" dirty="0"/>
              <a:t>“Closed to keyboards” (5.1.6)</a:t>
            </a:r>
          </a:p>
        </p:txBody>
      </p:sp>
      <p:sp>
        <p:nvSpPr>
          <p:cNvPr id="4" name="Content Placeholder 2">
            <a:extLst>
              <a:ext uri="{FF2B5EF4-FFF2-40B4-BE49-F238E27FC236}">
                <a16:creationId xmlns:a16="http://schemas.microsoft.com/office/drawing/2014/main" id="{79A8A3DB-E438-485A-BB6A-4B39067B3C08}"/>
              </a:ext>
            </a:extLst>
          </p:cNvPr>
          <p:cNvSpPr txBox="1">
            <a:spLocks/>
          </p:cNvSpPr>
          <p:nvPr/>
        </p:nvSpPr>
        <p:spPr>
          <a:xfrm>
            <a:off x="1066800" y="5640779"/>
            <a:ext cx="10058400" cy="852095"/>
          </a:xfrm>
          <a:prstGeom prst="rect">
            <a:avLst/>
          </a:prstGeom>
        </p:spPr>
        <p:txBody>
          <a:bodyPr vert="horz" lIns="91440" tIns="45720" rIns="91440" bIns="45720" numCol="1" rtlCol="0" anchor="b">
            <a:normAutofit/>
          </a:bodyPr>
          <a:lstStyle>
            <a:lvl1pPr marL="365760" indent="-365760" algn="l" defTabSz="914400" rtl="0" eaLnBrk="1" latinLnBrk="0" hangingPunct="1">
              <a:lnSpc>
                <a:spcPct val="100000"/>
              </a:lnSpc>
              <a:spcBef>
                <a:spcPts val="1200"/>
              </a:spcBef>
              <a:spcAft>
                <a:spcPts val="1200"/>
              </a:spcAft>
              <a:buClr>
                <a:srgbClr val="EB4D00"/>
              </a:buClr>
              <a:buFont typeface="Wingdings" panose="05000000000000000000" pitchFamily="2" charset="2"/>
              <a:buChar char="§"/>
              <a:defRPr sz="2400" kern="1200">
                <a:solidFill>
                  <a:schemeClr val="accent1">
                    <a:lumMod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731520" indent="-365760" algn="l" defTabSz="914400" rtl="0" eaLnBrk="1" latinLnBrk="0" hangingPunct="1">
              <a:lnSpc>
                <a:spcPct val="100000"/>
              </a:lnSpc>
              <a:spcBef>
                <a:spcPts val="1200"/>
              </a:spcBef>
              <a:spcAft>
                <a:spcPts val="1200"/>
              </a:spcAft>
              <a:buClr>
                <a:srgbClr val="EB4D00"/>
              </a:buClr>
              <a:buFont typeface="HGGothicE" panose="020B0909000000000000" pitchFamily="49" charset="-128"/>
              <a:buChar char="-"/>
              <a:defRPr sz="2400" kern="1200">
                <a:solidFill>
                  <a:schemeClr val="accent1">
                    <a:lumMod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1097280" indent="-365760" algn="l" defTabSz="914400" rtl="0" eaLnBrk="1" latinLnBrk="0" hangingPunct="1">
              <a:lnSpc>
                <a:spcPct val="100000"/>
              </a:lnSpc>
              <a:spcBef>
                <a:spcPts val="1200"/>
              </a:spcBef>
              <a:spcAft>
                <a:spcPts val="1200"/>
              </a:spcAft>
              <a:buClr>
                <a:srgbClr val="EB4D00"/>
              </a:buClr>
              <a:buFont typeface="HGGothicE" panose="020B0909000000000000" pitchFamily="49" charset="-128"/>
              <a:buChar char="-"/>
              <a:defRPr sz="2400" kern="1200">
                <a:solidFill>
                  <a:schemeClr val="accent1">
                    <a:lumMod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1463040" indent="-365760" algn="l" defTabSz="914400" rtl="0" eaLnBrk="1" latinLnBrk="0" hangingPunct="1">
              <a:lnSpc>
                <a:spcPct val="100000"/>
              </a:lnSpc>
              <a:spcBef>
                <a:spcPts val="1200"/>
              </a:spcBef>
              <a:spcAft>
                <a:spcPts val="1200"/>
              </a:spcAft>
              <a:buClr>
                <a:srgbClr val="EB4D00"/>
              </a:buClr>
              <a:buFont typeface="HGGothicE" panose="020B0909000000000000" pitchFamily="49" charset="-128"/>
              <a:buChar char="-"/>
              <a:defRPr sz="2400" kern="1200">
                <a:solidFill>
                  <a:schemeClr val="accent1">
                    <a:lumMod val="25000"/>
                  </a:schemeClr>
                </a:solidFill>
                <a:latin typeface="Open Sans" panose="020B0606030504020204" pitchFamily="34" charset="0"/>
                <a:ea typeface="Open Sans" panose="020B0606030504020204" pitchFamily="34" charset="0"/>
                <a:cs typeface="Open Sans" panose="020B0606030504020204" pitchFamily="34" charset="0"/>
              </a:defRPr>
            </a:lvl4pPr>
            <a:lvl5pPr marL="1828800" indent="-365760" algn="l" defTabSz="914400" rtl="0" eaLnBrk="1" latinLnBrk="0" hangingPunct="1">
              <a:lnSpc>
                <a:spcPct val="100000"/>
              </a:lnSpc>
              <a:spcBef>
                <a:spcPts val="1200"/>
              </a:spcBef>
              <a:spcAft>
                <a:spcPts val="1200"/>
              </a:spcAft>
              <a:buClr>
                <a:srgbClr val="EB4D00"/>
              </a:buClr>
              <a:buFont typeface="HGGothicE" panose="020B0909000000000000" pitchFamily="49" charset="-128"/>
              <a:buChar char="-"/>
              <a:defRPr sz="2400" kern="1200">
                <a:solidFill>
                  <a:schemeClr val="accent1">
                    <a:lumMod val="25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dirty="0"/>
              <a:t>Section 508, clause 402 Closed Functionality (Hardware)</a:t>
            </a:r>
            <a:br>
              <a:rPr lang="en-US" sz="1600" dirty="0"/>
            </a:br>
            <a:r>
              <a:rPr lang="en-US" sz="1600" dirty="0"/>
              <a:t>EN 301 549, clause 5.1 Closed Functionality</a:t>
            </a:r>
          </a:p>
        </p:txBody>
      </p:sp>
    </p:spTree>
    <p:extLst>
      <p:ext uri="{BB962C8B-B14F-4D97-AF65-F5344CB8AC3E}">
        <p14:creationId xmlns:p14="http://schemas.microsoft.com/office/powerpoint/2010/main" val="37136310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3BDD8-D3E2-483C-A348-E67FCA97E4E2}"/>
              </a:ext>
            </a:extLst>
          </p:cNvPr>
          <p:cNvSpPr>
            <a:spLocks noGrp="1"/>
          </p:cNvSpPr>
          <p:nvPr>
            <p:ph type="title"/>
          </p:nvPr>
        </p:nvSpPr>
        <p:spPr/>
        <p:txBody>
          <a:bodyPr/>
          <a:lstStyle/>
          <a:p>
            <a:r>
              <a:rPr lang="en-US" dirty="0"/>
              <a:t>No disruption of accessibility features</a:t>
            </a:r>
          </a:p>
        </p:txBody>
      </p:sp>
      <p:sp>
        <p:nvSpPr>
          <p:cNvPr id="3" name="Content Placeholder 2">
            <a:extLst>
              <a:ext uri="{FF2B5EF4-FFF2-40B4-BE49-F238E27FC236}">
                <a16:creationId xmlns:a16="http://schemas.microsoft.com/office/drawing/2014/main" id="{87FE2A67-BBAB-4C85-8132-400F7BA49A85}"/>
              </a:ext>
            </a:extLst>
          </p:cNvPr>
          <p:cNvSpPr>
            <a:spLocks noGrp="1"/>
          </p:cNvSpPr>
          <p:nvPr>
            <p:ph idx="1"/>
          </p:nvPr>
        </p:nvSpPr>
        <p:spPr>
          <a:xfrm>
            <a:off x="1066800" y="2254827"/>
            <a:ext cx="10058400" cy="3385952"/>
          </a:xfrm>
        </p:spPr>
        <p:txBody>
          <a:bodyPr>
            <a:normAutofit/>
          </a:bodyPr>
          <a:lstStyle/>
          <a:p>
            <a:pPr marL="0" indent="0">
              <a:buNone/>
            </a:pPr>
            <a:r>
              <a:rPr lang="en-US" dirty="0"/>
              <a:t>Examples of disruption:</a:t>
            </a:r>
          </a:p>
          <a:p>
            <a:r>
              <a:rPr lang="en-US" dirty="0"/>
              <a:t>Crashing or freezing the screen reader</a:t>
            </a:r>
          </a:p>
          <a:p>
            <a:r>
              <a:rPr lang="en-US" dirty="0"/>
              <a:t>Suppressing audio</a:t>
            </a:r>
          </a:p>
          <a:p>
            <a:r>
              <a:rPr lang="en-US" dirty="0"/>
              <a:t>Overriding display scaling (Windows or Mac)</a:t>
            </a:r>
          </a:p>
        </p:txBody>
      </p:sp>
      <p:sp>
        <p:nvSpPr>
          <p:cNvPr id="4" name="Content Placeholder 2">
            <a:extLst>
              <a:ext uri="{FF2B5EF4-FFF2-40B4-BE49-F238E27FC236}">
                <a16:creationId xmlns:a16="http://schemas.microsoft.com/office/drawing/2014/main" id="{9DD07AD0-F9D3-48B3-9441-774844419C08}"/>
              </a:ext>
            </a:extLst>
          </p:cNvPr>
          <p:cNvSpPr txBox="1">
            <a:spLocks/>
          </p:cNvSpPr>
          <p:nvPr/>
        </p:nvSpPr>
        <p:spPr>
          <a:xfrm>
            <a:off x="1066800" y="5640779"/>
            <a:ext cx="10058400" cy="852095"/>
          </a:xfrm>
          <a:prstGeom prst="rect">
            <a:avLst/>
          </a:prstGeom>
        </p:spPr>
        <p:txBody>
          <a:bodyPr vert="horz" lIns="91440" tIns="45720" rIns="91440" bIns="45720" numCol="1" rtlCol="0" anchor="b">
            <a:normAutofit/>
          </a:bodyPr>
          <a:lstStyle>
            <a:lvl1pPr marL="365760" indent="-365760" algn="l" defTabSz="914400" rtl="0" eaLnBrk="1" latinLnBrk="0" hangingPunct="1">
              <a:lnSpc>
                <a:spcPct val="100000"/>
              </a:lnSpc>
              <a:spcBef>
                <a:spcPts val="1200"/>
              </a:spcBef>
              <a:spcAft>
                <a:spcPts val="1200"/>
              </a:spcAft>
              <a:buClr>
                <a:srgbClr val="EB4D00"/>
              </a:buClr>
              <a:buFont typeface="Wingdings" panose="05000000000000000000" pitchFamily="2" charset="2"/>
              <a:buChar char="§"/>
              <a:defRPr sz="2400" kern="1200">
                <a:solidFill>
                  <a:schemeClr val="accent1">
                    <a:lumMod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731520" indent="-365760" algn="l" defTabSz="914400" rtl="0" eaLnBrk="1" latinLnBrk="0" hangingPunct="1">
              <a:lnSpc>
                <a:spcPct val="100000"/>
              </a:lnSpc>
              <a:spcBef>
                <a:spcPts val="1200"/>
              </a:spcBef>
              <a:spcAft>
                <a:spcPts val="1200"/>
              </a:spcAft>
              <a:buClr>
                <a:srgbClr val="EB4D00"/>
              </a:buClr>
              <a:buFont typeface="HGGothicE" panose="020B0909000000000000" pitchFamily="49" charset="-128"/>
              <a:buChar char="-"/>
              <a:defRPr sz="2400" kern="1200">
                <a:solidFill>
                  <a:schemeClr val="accent1">
                    <a:lumMod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1097280" indent="-365760" algn="l" defTabSz="914400" rtl="0" eaLnBrk="1" latinLnBrk="0" hangingPunct="1">
              <a:lnSpc>
                <a:spcPct val="100000"/>
              </a:lnSpc>
              <a:spcBef>
                <a:spcPts val="1200"/>
              </a:spcBef>
              <a:spcAft>
                <a:spcPts val="1200"/>
              </a:spcAft>
              <a:buClr>
                <a:srgbClr val="EB4D00"/>
              </a:buClr>
              <a:buFont typeface="HGGothicE" panose="020B0909000000000000" pitchFamily="49" charset="-128"/>
              <a:buChar char="-"/>
              <a:defRPr sz="2400" kern="1200">
                <a:solidFill>
                  <a:schemeClr val="accent1">
                    <a:lumMod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1463040" indent="-365760" algn="l" defTabSz="914400" rtl="0" eaLnBrk="1" latinLnBrk="0" hangingPunct="1">
              <a:lnSpc>
                <a:spcPct val="100000"/>
              </a:lnSpc>
              <a:spcBef>
                <a:spcPts val="1200"/>
              </a:spcBef>
              <a:spcAft>
                <a:spcPts val="1200"/>
              </a:spcAft>
              <a:buClr>
                <a:srgbClr val="EB4D00"/>
              </a:buClr>
              <a:buFont typeface="HGGothicE" panose="020B0909000000000000" pitchFamily="49" charset="-128"/>
              <a:buChar char="-"/>
              <a:defRPr sz="2400" kern="1200">
                <a:solidFill>
                  <a:schemeClr val="accent1">
                    <a:lumMod val="25000"/>
                  </a:schemeClr>
                </a:solidFill>
                <a:latin typeface="Open Sans" panose="020B0606030504020204" pitchFamily="34" charset="0"/>
                <a:ea typeface="Open Sans" panose="020B0606030504020204" pitchFamily="34" charset="0"/>
                <a:cs typeface="Open Sans" panose="020B0606030504020204" pitchFamily="34" charset="0"/>
              </a:defRPr>
            </a:lvl4pPr>
            <a:lvl5pPr marL="1828800" indent="-365760" algn="l" defTabSz="914400" rtl="0" eaLnBrk="1" latinLnBrk="0" hangingPunct="1">
              <a:lnSpc>
                <a:spcPct val="100000"/>
              </a:lnSpc>
              <a:spcBef>
                <a:spcPts val="1200"/>
              </a:spcBef>
              <a:spcAft>
                <a:spcPts val="1200"/>
              </a:spcAft>
              <a:buClr>
                <a:srgbClr val="EB4D00"/>
              </a:buClr>
              <a:buFont typeface="HGGothicE" panose="020B0909000000000000" pitchFamily="49" charset="-128"/>
              <a:buChar char="-"/>
              <a:defRPr sz="2400" kern="1200">
                <a:solidFill>
                  <a:schemeClr val="accent1">
                    <a:lumMod val="25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dirty="0"/>
              <a:t>Section 508, clause 502.2.2 No Disruption of Accessibility Features</a:t>
            </a:r>
            <a:br>
              <a:rPr lang="en-US" sz="1600" dirty="0"/>
            </a:br>
            <a:r>
              <a:rPr lang="en-US" sz="1600" dirty="0"/>
              <a:t>EN 301 549, clause 11.6.2 No Disruption of Accessibility Features</a:t>
            </a:r>
          </a:p>
        </p:txBody>
      </p:sp>
    </p:spTree>
    <p:extLst>
      <p:ext uri="{BB962C8B-B14F-4D97-AF65-F5344CB8AC3E}">
        <p14:creationId xmlns:p14="http://schemas.microsoft.com/office/powerpoint/2010/main" val="26834356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3BDD8-D3E2-483C-A348-E67FCA97E4E2}"/>
              </a:ext>
            </a:extLst>
          </p:cNvPr>
          <p:cNvSpPr>
            <a:spLocks noGrp="1"/>
          </p:cNvSpPr>
          <p:nvPr>
            <p:ph type="title"/>
          </p:nvPr>
        </p:nvSpPr>
        <p:spPr/>
        <p:txBody>
          <a:bodyPr>
            <a:normAutofit/>
          </a:bodyPr>
          <a:lstStyle/>
          <a:p>
            <a:r>
              <a:rPr lang="en-US" sz="2700" dirty="0"/>
              <a:t>Information and Communication Technology (ICT):</a:t>
            </a:r>
            <a:br>
              <a:rPr lang="en-US" sz="2700" dirty="0"/>
            </a:br>
            <a:r>
              <a:rPr lang="en-US" dirty="0"/>
              <a:t>everything with an “on” button</a:t>
            </a:r>
          </a:p>
        </p:txBody>
      </p:sp>
      <p:pic>
        <p:nvPicPr>
          <p:cNvPr id="15" name="Picture 14" descr="Mobile app: chat">
            <a:extLst>
              <a:ext uri="{FF2B5EF4-FFF2-40B4-BE49-F238E27FC236}">
                <a16:creationId xmlns:a16="http://schemas.microsoft.com/office/drawing/2014/main" id="{CF25C75B-454C-422F-9609-1A2E4185D698}"/>
              </a:ext>
            </a:extLst>
          </p:cNvPr>
          <p:cNvPicPr>
            <a:picLocks noChangeAspect="1"/>
          </p:cNvPicPr>
          <p:nvPr/>
        </p:nvPicPr>
        <p:blipFill>
          <a:blip r:embed="rId3"/>
          <a:stretch>
            <a:fillRect/>
          </a:stretch>
        </p:blipFill>
        <p:spPr>
          <a:xfrm>
            <a:off x="5296180" y="4230328"/>
            <a:ext cx="2017236" cy="2149659"/>
          </a:xfrm>
          <a:prstGeom prst="rect">
            <a:avLst/>
          </a:prstGeom>
        </p:spPr>
      </p:pic>
      <p:pic>
        <p:nvPicPr>
          <p:cNvPr id="16" name="Picture 15" descr="Content creation tool: Microsoft Office toolbar buttons for bullet list, numbered list, and indentation">
            <a:extLst>
              <a:ext uri="{FF2B5EF4-FFF2-40B4-BE49-F238E27FC236}">
                <a16:creationId xmlns:a16="http://schemas.microsoft.com/office/drawing/2014/main" id="{D7771E28-ED86-4C50-A3B4-F337CD98F91E}"/>
              </a:ext>
            </a:extLst>
          </p:cNvPr>
          <p:cNvPicPr>
            <a:picLocks noChangeAspect="1"/>
          </p:cNvPicPr>
          <p:nvPr/>
        </p:nvPicPr>
        <p:blipFill>
          <a:blip r:embed="rId4"/>
          <a:stretch>
            <a:fillRect/>
          </a:stretch>
        </p:blipFill>
        <p:spPr>
          <a:xfrm>
            <a:off x="5872258" y="2270229"/>
            <a:ext cx="4523986" cy="1380558"/>
          </a:xfrm>
          <a:prstGeom prst="rect">
            <a:avLst/>
          </a:prstGeom>
        </p:spPr>
      </p:pic>
      <p:pic>
        <p:nvPicPr>
          <p:cNvPr id="17" name="Picture 16" descr="Point-of-sale kiosk with tactile keypad">
            <a:extLst>
              <a:ext uri="{FF2B5EF4-FFF2-40B4-BE49-F238E27FC236}">
                <a16:creationId xmlns:a16="http://schemas.microsoft.com/office/drawing/2014/main" id="{6F1D5823-A020-456F-9F19-BF75EE38253F}"/>
              </a:ext>
            </a:extLst>
          </p:cNvPr>
          <p:cNvPicPr>
            <a:picLocks noChangeAspect="1"/>
          </p:cNvPicPr>
          <p:nvPr/>
        </p:nvPicPr>
        <p:blipFill>
          <a:blip r:embed="rId5"/>
          <a:stretch>
            <a:fillRect/>
          </a:stretch>
        </p:blipFill>
        <p:spPr>
          <a:xfrm>
            <a:off x="1496838" y="2233535"/>
            <a:ext cx="3096678" cy="2849621"/>
          </a:xfrm>
          <a:prstGeom prst="rect">
            <a:avLst/>
          </a:prstGeom>
        </p:spPr>
      </p:pic>
      <p:pic>
        <p:nvPicPr>
          <p:cNvPr id="18" name="Picture 17" descr="Connected TV: a set-top box">
            <a:extLst>
              <a:ext uri="{FF2B5EF4-FFF2-40B4-BE49-F238E27FC236}">
                <a16:creationId xmlns:a16="http://schemas.microsoft.com/office/drawing/2014/main" id="{671AFA26-F48D-4841-9A6F-A2C5F710EA4C}"/>
              </a:ext>
            </a:extLst>
          </p:cNvPr>
          <p:cNvPicPr>
            <a:picLocks noChangeAspect="1"/>
          </p:cNvPicPr>
          <p:nvPr/>
        </p:nvPicPr>
        <p:blipFill>
          <a:blip r:embed="rId6"/>
          <a:stretch>
            <a:fillRect/>
          </a:stretch>
        </p:blipFill>
        <p:spPr>
          <a:xfrm>
            <a:off x="8016080" y="4269756"/>
            <a:ext cx="2032104" cy="1714588"/>
          </a:xfrm>
          <a:prstGeom prst="rect">
            <a:avLst/>
          </a:prstGeom>
        </p:spPr>
      </p:pic>
    </p:spTree>
    <p:extLst>
      <p:ext uri="{BB962C8B-B14F-4D97-AF65-F5344CB8AC3E}">
        <p14:creationId xmlns:p14="http://schemas.microsoft.com/office/powerpoint/2010/main" val="706955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3BDD8-D3E2-483C-A348-E67FCA97E4E2}"/>
              </a:ext>
            </a:extLst>
          </p:cNvPr>
          <p:cNvSpPr>
            <a:spLocks noGrp="1"/>
          </p:cNvSpPr>
          <p:nvPr>
            <p:ph type="title"/>
          </p:nvPr>
        </p:nvSpPr>
        <p:spPr/>
        <p:txBody>
          <a:bodyPr/>
          <a:lstStyle/>
          <a:p>
            <a:r>
              <a:rPr lang="en-US" dirty="0"/>
              <a:t>Other examples of platform limitations</a:t>
            </a:r>
          </a:p>
        </p:txBody>
      </p:sp>
      <p:sp>
        <p:nvSpPr>
          <p:cNvPr id="3" name="Content Placeholder 2">
            <a:extLst>
              <a:ext uri="{FF2B5EF4-FFF2-40B4-BE49-F238E27FC236}">
                <a16:creationId xmlns:a16="http://schemas.microsoft.com/office/drawing/2014/main" id="{87FE2A67-BBAB-4C85-8132-400F7BA49A85}"/>
              </a:ext>
            </a:extLst>
          </p:cNvPr>
          <p:cNvSpPr>
            <a:spLocks noGrp="1"/>
          </p:cNvSpPr>
          <p:nvPr>
            <p:ph idx="1"/>
          </p:nvPr>
        </p:nvSpPr>
        <p:spPr/>
        <p:txBody>
          <a:bodyPr>
            <a:normAutofit fontScale="92500" lnSpcReduction="20000"/>
          </a:bodyPr>
          <a:lstStyle/>
          <a:p>
            <a:r>
              <a:rPr lang="en-US" dirty="0"/>
              <a:t>Examples of platform limitations:</a:t>
            </a:r>
          </a:p>
          <a:p>
            <a:pPr lvl="1"/>
            <a:r>
              <a:rPr lang="en-US" dirty="0"/>
              <a:t>Nested lists are flattened in PDF</a:t>
            </a:r>
          </a:p>
          <a:p>
            <a:pPr lvl="1"/>
            <a:r>
              <a:rPr lang="en-US" dirty="0"/>
              <a:t>No heading levels on mobile apps</a:t>
            </a:r>
          </a:p>
          <a:p>
            <a:pPr lvl="1"/>
            <a:r>
              <a:rPr lang="en-US" dirty="0"/>
              <a:t>A data table in a kiosk with only up and down arrow keys</a:t>
            </a:r>
          </a:p>
          <a:p>
            <a:pPr lvl="1"/>
            <a:r>
              <a:rPr lang="en-US" dirty="0"/>
              <a:t>Unclear how to apply Reflow to a desktop application</a:t>
            </a:r>
          </a:p>
          <a:p>
            <a:r>
              <a:rPr lang="en-US" dirty="0"/>
              <a:t>Treat as functional performance, and talk to users!</a:t>
            </a:r>
          </a:p>
          <a:p>
            <a:r>
              <a:rPr lang="en-US" dirty="0"/>
              <a:t>Good news: multiple Voice Control labels for a single iOS control</a:t>
            </a:r>
          </a:p>
        </p:txBody>
      </p:sp>
    </p:spTree>
    <p:extLst>
      <p:ext uri="{BB962C8B-B14F-4D97-AF65-F5344CB8AC3E}">
        <p14:creationId xmlns:p14="http://schemas.microsoft.com/office/powerpoint/2010/main" val="2354161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500"/>
                                        <p:tgtEl>
                                          <p:spTgt spid="3">
                                            <p:txEl>
                                              <p:pRg st="3" end="3"/>
                                            </p:txEl>
                                          </p:spTgt>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Effect transition="in" filter="fade">
                                      <p:cBhvr>
                                        <p:cTn id="33"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2DC098-E4AB-5E4B-8642-ED6AFD0DB37C}"/>
              </a:ext>
            </a:extLst>
          </p:cNvPr>
          <p:cNvSpPr>
            <a:spLocks noGrp="1"/>
          </p:cNvSpPr>
          <p:nvPr>
            <p:ph type="title"/>
          </p:nvPr>
        </p:nvSpPr>
        <p:spPr/>
        <p:txBody>
          <a:bodyPr/>
          <a:lstStyle/>
          <a:p>
            <a:r>
              <a:rPr lang="en-US" dirty="0"/>
              <a:t>Privacy</a:t>
            </a:r>
          </a:p>
        </p:txBody>
      </p:sp>
      <p:sp>
        <p:nvSpPr>
          <p:cNvPr id="3" name="Content Placeholder 2">
            <a:extLst>
              <a:ext uri="{FF2B5EF4-FFF2-40B4-BE49-F238E27FC236}">
                <a16:creationId xmlns:a16="http://schemas.microsoft.com/office/drawing/2014/main" id="{C1AB6B72-A654-1045-B716-F4AACD4AA540}"/>
              </a:ext>
            </a:extLst>
          </p:cNvPr>
          <p:cNvSpPr>
            <a:spLocks noGrp="1"/>
          </p:cNvSpPr>
          <p:nvPr>
            <p:ph idx="1"/>
          </p:nvPr>
        </p:nvSpPr>
        <p:spPr/>
        <p:txBody>
          <a:bodyPr>
            <a:normAutofit/>
          </a:bodyPr>
          <a:lstStyle/>
          <a:p>
            <a:endParaRPr lang="en-US" dirty="0"/>
          </a:p>
        </p:txBody>
      </p:sp>
    </p:spTree>
    <p:extLst>
      <p:ext uri="{BB962C8B-B14F-4D97-AF65-F5344CB8AC3E}">
        <p14:creationId xmlns:p14="http://schemas.microsoft.com/office/powerpoint/2010/main" val="29580594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3BDD8-D3E2-483C-A348-E67FCA97E4E2}"/>
              </a:ext>
            </a:extLst>
          </p:cNvPr>
          <p:cNvSpPr>
            <a:spLocks noGrp="1"/>
          </p:cNvSpPr>
          <p:nvPr>
            <p:ph type="title"/>
          </p:nvPr>
        </p:nvSpPr>
        <p:spPr/>
        <p:txBody>
          <a:bodyPr/>
          <a:lstStyle/>
          <a:p>
            <a:r>
              <a:rPr lang="en-US" dirty="0"/>
              <a:t>Privacy: EN Functional Performance</a:t>
            </a:r>
          </a:p>
        </p:txBody>
      </p:sp>
      <p:sp>
        <p:nvSpPr>
          <p:cNvPr id="3" name="Content Placeholder 2">
            <a:extLst>
              <a:ext uri="{FF2B5EF4-FFF2-40B4-BE49-F238E27FC236}">
                <a16:creationId xmlns:a16="http://schemas.microsoft.com/office/drawing/2014/main" id="{87FE2A67-BBAB-4C85-8132-400F7BA49A85}"/>
              </a:ext>
            </a:extLst>
          </p:cNvPr>
          <p:cNvSpPr>
            <a:spLocks noGrp="1"/>
          </p:cNvSpPr>
          <p:nvPr>
            <p:ph idx="1"/>
          </p:nvPr>
        </p:nvSpPr>
        <p:spPr>
          <a:xfrm>
            <a:off x="1066800" y="2254827"/>
            <a:ext cx="10058400" cy="2731410"/>
          </a:xfrm>
        </p:spPr>
        <p:txBody>
          <a:bodyPr>
            <a:normAutofit/>
          </a:bodyPr>
          <a:lstStyle/>
          <a:p>
            <a:pPr marL="0" indent="0">
              <a:buNone/>
            </a:pPr>
            <a:r>
              <a:rPr lang="en-US" sz="2200" dirty="0"/>
              <a:t>“ICT maintains the privacy of users [of accessibility features] at the same level as other users.”</a:t>
            </a:r>
          </a:p>
          <a:p>
            <a:pPr marL="0" indent="0">
              <a:buNone/>
            </a:pPr>
            <a:r>
              <a:rPr lang="en-US" sz="2200" dirty="0"/>
              <a:t>“Note: Enabling the connection of personal headsets for </a:t>
            </a:r>
            <a:r>
              <a:rPr lang="en-US" sz="2200" b="1" dirty="0"/>
              <a:t>private listening</a:t>
            </a:r>
            <a:r>
              <a:rPr lang="en-US" sz="2200" dirty="0"/>
              <a:t>, not providing a spoken version of </a:t>
            </a:r>
            <a:r>
              <a:rPr lang="en-US" sz="2200" b="1" dirty="0"/>
              <a:t>characters being masked</a:t>
            </a:r>
            <a:r>
              <a:rPr lang="en-US" sz="2200" dirty="0"/>
              <a:t> and enabling </a:t>
            </a:r>
            <a:r>
              <a:rPr lang="en-US" sz="2200" b="1" dirty="0"/>
              <a:t>user control of legal, financial and personal data</a:t>
            </a:r>
            <a:r>
              <a:rPr lang="en-US" sz="2200" dirty="0"/>
              <a:t> are examples of design features that may contribute towards meeting this clause.”</a:t>
            </a:r>
          </a:p>
        </p:txBody>
      </p:sp>
      <p:sp>
        <p:nvSpPr>
          <p:cNvPr id="4" name="Content Placeholder 2">
            <a:extLst>
              <a:ext uri="{FF2B5EF4-FFF2-40B4-BE49-F238E27FC236}">
                <a16:creationId xmlns:a16="http://schemas.microsoft.com/office/drawing/2014/main" id="{199E8326-A7E9-407E-AA4C-46759DCC98AE}"/>
              </a:ext>
            </a:extLst>
          </p:cNvPr>
          <p:cNvSpPr txBox="1">
            <a:spLocks/>
          </p:cNvSpPr>
          <p:nvPr/>
        </p:nvSpPr>
        <p:spPr>
          <a:xfrm>
            <a:off x="1066800" y="4986237"/>
            <a:ext cx="10058400" cy="1506637"/>
          </a:xfrm>
          <a:prstGeom prst="rect">
            <a:avLst/>
          </a:prstGeom>
        </p:spPr>
        <p:txBody>
          <a:bodyPr vert="horz" lIns="91440" tIns="45720" rIns="91440" bIns="45720" numCol="1" rtlCol="0" anchor="b">
            <a:normAutofit/>
          </a:bodyPr>
          <a:lstStyle>
            <a:lvl1pPr marL="365760" indent="-365760" algn="l" defTabSz="914400" rtl="0" eaLnBrk="1" latinLnBrk="0" hangingPunct="1">
              <a:lnSpc>
                <a:spcPct val="100000"/>
              </a:lnSpc>
              <a:spcBef>
                <a:spcPts val="1200"/>
              </a:spcBef>
              <a:spcAft>
                <a:spcPts val="1200"/>
              </a:spcAft>
              <a:buClr>
                <a:srgbClr val="EB4D00"/>
              </a:buClr>
              <a:buFont typeface="Wingdings" panose="05000000000000000000" pitchFamily="2" charset="2"/>
              <a:buChar char="§"/>
              <a:defRPr sz="2400" kern="1200">
                <a:solidFill>
                  <a:schemeClr val="accent1">
                    <a:lumMod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731520" indent="-365760" algn="l" defTabSz="914400" rtl="0" eaLnBrk="1" latinLnBrk="0" hangingPunct="1">
              <a:lnSpc>
                <a:spcPct val="100000"/>
              </a:lnSpc>
              <a:spcBef>
                <a:spcPts val="1200"/>
              </a:spcBef>
              <a:spcAft>
                <a:spcPts val="1200"/>
              </a:spcAft>
              <a:buClr>
                <a:srgbClr val="EB4D00"/>
              </a:buClr>
              <a:buFont typeface="HGGothicE" panose="020B0909000000000000" pitchFamily="49" charset="-128"/>
              <a:buChar char="-"/>
              <a:defRPr sz="2400" kern="1200">
                <a:solidFill>
                  <a:schemeClr val="accent1">
                    <a:lumMod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1097280" indent="-365760" algn="l" defTabSz="914400" rtl="0" eaLnBrk="1" latinLnBrk="0" hangingPunct="1">
              <a:lnSpc>
                <a:spcPct val="100000"/>
              </a:lnSpc>
              <a:spcBef>
                <a:spcPts val="1200"/>
              </a:spcBef>
              <a:spcAft>
                <a:spcPts val="1200"/>
              </a:spcAft>
              <a:buClr>
                <a:srgbClr val="EB4D00"/>
              </a:buClr>
              <a:buFont typeface="HGGothicE" panose="020B0909000000000000" pitchFamily="49" charset="-128"/>
              <a:buChar char="-"/>
              <a:defRPr sz="2400" kern="1200">
                <a:solidFill>
                  <a:schemeClr val="accent1">
                    <a:lumMod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1463040" indent="-365760" algn="l" defTabSz="914400" rtl="0" eaLnBrk="1" latinLnBrk="0" hangingPunct="1">
              <a:lnSpc>
                <a:spcPct val="100000"/>
              </a:lnSpc>
              <a:spcBef>
                <a:spcPts val="1200"/>
              </a:spcBef>
              <a:spcAft>
                <a:spcPts val="1200"/>
              </a:spcAft>
              <a:buClr>
                <a:srgbClr val="EB4D00"/>
              </a:buClr>
              <a:buFont typeface="HGGothicE" panose="020B0909000000000000" pitchFamily="49" charset="-128"/>
              <a:buChar char="-"/>
              <a:defRPr sz="2400" kern="1200">
                <a:solidFill>
                  <a:schemeClr val="accent1">
                    <a:lumMod val="25000"/>
                  </a:schemeClr>
                </a:solidFill>
                <a:latin typeface="Open Sans" panose="020B0606030504020204" pitchFamily="34" charset="0"/>
                <a:ea typeface="Open Sans" panose="020B0606030504020204" pitchFamily="34" charset="0"/>
                <a:cs typeface="Open Sans" panose="020B0606030504020204" pitchFamily="34" charset="0"/>
              </a:defRPr>
            </a:lvl4pPr>
            <a:lvl5pPr marL="1828800" indent="-365760" algn="l" defTabSz="914400" rtl="0" eaLnBrk="1" latinLnBrk="0" hangingPunct="1">
              <a:lnSpc>
                <a:spcPct val="100000"/>
              </a:lnSpc>
              <a:spcBef>
                <a:spcPts val="1200"/>
              </a:spcBef>
              <a:spcAft>
                <a:spcPts val="1200"/>
              </a:spcAft>
              <a:buClr>
                <a:srgbClr val="EB4D00"/>
              </a:buClr>
              <a:buFont typeface="HGGothicE" panose="020B0909000000000000" pitchFamily="49" charset="-128"/>
              <a:buChar char="-"/>
              <a:defRPr sz="2400" kern="1200">
                <a:solidFill>
                  <a:schemeClr val="accent1">
                    <a:lumMod val="25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dirty="0"/>
              <a:t>Section 508, chapter 4 Hardware, clause 405 Privacy</a:t>
            </a:r>
            <a:br>
              <a:rPr lang="en-US" sz="1600" dirty="0"/>
            </a:br>
            <a:r>
              <a:rPr lang="en-US" sz="1600" dirty="0"/>
              <a:t>EN 301 549, 5.1 Closed Functionality, clause 5.1.3.8 Masked entry</a:t>
            </a:r>
            <a:br>
              <a:rPr lang="en-US" sz="1600" dirty="0"/>
            </a:br>
            <a:r>
              <a:rPr lang="en-US" sz="1600" dirty="0"/>
              <a:t>EN 301 549, 5.1 Closed Functionality, clause 5.1.3.9 Private access to personal data</a:t>
            </a:r>
            <a:br>
              <a:rPr lang="en-US" sz="1600" dirty="0"/>
            </a:br>
            <a:r>
              <a:rPr lang="en-US" sz="1600" dirty="0"/>
              <a:t>EN 301 549, chapter 4 Functional Performance, clause 4.2.11 Privacy</a:t>
            </a:r>
          </a:p>
        </p:txBody>
      </p:sp>
    </p:spTree>
    <p:extLst>
      <p:ext uri="{BB962C8B-B14F-4D97-AF65-F5344CB8AC3E}">
        <p14:creationId xmlns:p14="http://schemas.microsoft.com/office/powerpoint/2010/main" val="3649267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2DC098-E4AB-5E4B-8642-ED6AFD0DB37C}"/>
              </a:ext>
            </a:extLst>
          </p:cNvPr>
          <p:cNvSpPr>
            <a:spLocks noGrp="1"/>
          </p:cNvSpPr>
          <p:nvPr>
            <p:ph type="title"/>
          </p:nvPr>
        </p:nvSpPr>
        <p:spPr/>
        <p:txBody>
          <a:bodyPr/>
          <a:lstStyle/>
          <a:p>
            <a:r>
              <a:rPr lang="en-US" dirty="0"/>
              <a:t>Putting it all together:</a:t>
            </a:r>
            <a:br>
              <a:rPr lang="en-US" dirty="0"/>
            </a:br>
            <a:r>
              <a:rPr lang="en-US" dirty="0"/>
              <a:t>an ICT guidelines decision tree</a:t>
            </a:r>
          </a:p>
        </p:txBody>
      </p:sp>
      <p:sp>
        <p:nvSpPr>
          <p:cNvPr id="3" name="Content Placeholder 2">
            <a:extLst>
              <a:ext uri="{FF2B5EF4-FFF2-40B4-BE49-F238E27FC236}">
                <a16:creationId xmlns:a16="http://schemas.microsoft.com/office/drawing/2014/main" id="{C1AB6B72-A654-1045-B716-F4AACD4AA540}"/>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18348886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3BDD8-D3E2-483C-A348-E67FCA97E4E2}"/>
              </a:ext>
            </a:extLst>
          </p:cNvPr>
          <p:cNvSpPr>
            <a:spLocks noGrp="1"/>
          </p:cNvSpPr>
          <p:nvPr>
            <p:ph type="title"/>
          </p:nvPr>
        </p:nvSpPr>
        <p:spPr/>
        <p:txBody>
          <a:bodyPr/>
          <a:lstStyle/>
          <a:p>
            <a:r>
              <a:rPr lang="en-US" dirty="0"/>
              <a:t>Is it ICT?</a:t>
            </a:r>
          </a:p>
        </p:txBody>
      </p:sp>
      <p:sp>
        <p:nvSpPr>
          <p:cNvPr id="3" name="Content Placeholder 2">
            <a:extLst>
              <a:ext uri="{FF2B5EF4-FFF2-40B4-BE49-F238E27FC236}">
                <a16:creationId xmlns:a16="http://schemas.microsoft.com/office/drawing/2014/main" id="{87FE2A67-BBAB-4C85-8132-400F7BA49A85}"/>
              </a:ext>
            </a:extLst>
          </p:cNvPr>
          <p:cNvSpPr>
            <a:spLocks noGrp="1"/>
          </p:cNvSpPr>
          <p:nvPr>
            <p:ph idx="1"/>
          </p:nvPr>
        </p:nvSpPr>
        <p:spPr>
          <a:ln w="50800">
            <a:solidFill>
              <a:srgbClr val="002060"/>
            </a:solidFill>
          </a:ln>
        </p:spPr>
        <p:txBody>
          <a:bodyPr>
            <a:normAutofit/>
          </a:bodyPr>
          <a:lstStyle/>
          <a:p>
            <a:r>
              <a:rPr lang="en-US" dirty="0"/>
              <a:t>Is it electronic?</a:t>
            </a:r>
          </a:p>
          <a:p>
            <a:pPr lvl="1"/>
            <a:r>
              <a:rPr lang="en-US" dirty="0"/>
              <a:t>Is it hardware?</a:t>
            </a:r>
          </a:p>
          <a:p>
            <a:pPr lvl="1"/>
            <a:r>
              <a:rPr lang="en-US" dirty="0"/>
              <a:t>Is it an application or a document?</a:t>
            </a:r>
          </a:p>
          <a:p>
            <a:pPr lvl="2"/>
            <a:r>
              <a:rPr lang="en-US" i="1" dirty="0"/>
              <a:t>Non-web app; hybrid app; web app or web page; part of a web page; document at a URL; non-web document</a:t>
            </a:r>
          </a:p>
          <a:p>
            <a:pPr lvl="1"/>
            <a:r>
              <a:rPr lang="en-US" dirty="0"/>
              <a:t>Does it have documentation or support?</a:t>
            </a:r>
          </a:p>
        </p:txBody>
      </p:sp>
    </p:spTree>
    <p:extLst>
      <p:ext uri="{BB962C8B-B14F-4D97-AF65-F5344CB8AC3E}">
        <p14:creationId xmlns:p14="http://schemas.microsoft.com/office/powerpoint/2010/main" val="333767554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3BDD8-D3E2-483C-A348-E67FCA97E4E2}"/>
              </a:ext>
            </a:extLst>
          </p:cNvPr>
          <p:cNvSpPr>
            <a:spLocks noGrp="1"/>
          </p:cNvSpPr>
          <p:nvPr>
            <p:ph type="title"/>
          </p:nvPr>
        </p:nvSpPr>
        <p:spPr/>
        <p:txBody>
          <a:bodyPr>
            <a:normAutofit/>
          </a:bodyPr>
          <a:lstStyle/>
          <a:p>
            <a:r>
              <a:rPr lang="en-US" dirty="0"/>
              <a:t>Application functionality</a:t>
            </a:r>
          </a:p>
        </p:txBody>
      </p:sp>
      <p:sp>
        <p:nvSpPr>
          <p:cNvPr id="3" name="Content Placeholder 2">
            <a:extLst>
              <a:ext uri="{FF2B5EF4-FFF2-40B4-BE49-F238E27FC236}">
                <a16:creationId xmlns:a16="http://schemas.microsoft.com/office/drawing/2014/main" id="{87FE2A67-BBAB-4C85-8132-400F7BA49A85}"/>
              </a:ext>
            </a:extLst>
          </p:cNvPr>
          <p:cNvSpPr>
            <a:spLocks noGrp="1"/>
          </p:cNvSpPr>
          <p:nvPr>
            <p:ph idx="1"/>
          </p:nvPr>
        </p:nvSpPr>
        <p:spPr>
          <a:ln w="50800">
            <a:solidFill>
              <a:srgbClr val="002060"/>
            </a:solidFill>
          </a:ln>
        </p:spPr>
        <p:txBody>
          <a:bodyPr>
            <a:normAutofit fontScale="70000" lnSpcReduction="20000"/>
          </a:bodyPr>
          <a:lstStyle/>
          <a:p>
            <a:r>
              <a:rPr lang="en-US" dirty="0"/>
              <a:t>Real-time communication</a:t>
            </a:r>
          </a:p>
          <a:p>
            <a:pPr lvl="1"/>
            <a:r>
              <a:rPr lang="en-US" i="1" dirty="0"/>
              <a:t>Text chat; video chat; real-time voice; telephony</a:t>
            </a:r>
          </a:p>
          <a:p>
            <a:r>
              <a:rPr lang="en-US" dirty="0"/>
              <a:t>Create or modify content (“authoring tool”)</a:t>
            </a:r>
          </a:p>
          <a:p>
            <a:r>
              <a:rPr lang="en-US" dirty="0"/>
              <a:t>Software creation tool (“software tool”)</a:t>
            </a:r>
          </a:p>
          <a:p>
            <a:r>
              <a:rPr lang="en-US" dirty="0"/>
              <a:t>Assistive technology application</a:t>
            </a:r>
          </a:p>
          <a:p>
            <a:r>
              <a:rPr lang="en-US" dirty="0"/>
              <a:t>Platform software</a:t>
            </a:r>
          </a:p>
          <a:p>
            <a:pPr lvl="1"/>
            <a:r>
              <a:rPr lang="en-US" i="1" dirty="0"/>
              <a:t>Browser; operating system</a:t>
            </a:r>
          </a:p>
          <a:p>
            <a:r>
              <a:rPr lang="en-US" dirty="0"/>
              <a:t>Closed functionality</a:t>
            </a:r>
          </a:p>
        </p:txBody>
      </p:sp>
    </p:spTree>
    <p:extLst>
      <p:ext uri="{BB962C8B-B14F-4D97-AF65-F5344CB8AC3E}">
        <p14:creationId xmlns:p14="http://schemas.microsoft.com/office/powerpoint/2010/main" val="18178745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3BDD8-D3E2-483C-A348-E67FCA97E4E2}"/>
              </a:ext>
            </a:extLst>
          </p:cNvPr>
          <p:cNvSpPr>
            <a:spLocks noGrp="1"/>
          </p:cNvSpPr>
          <p:nvPr>
            <p:ph type="title"/>
          </p:nvPr>
        </p:nvSpPr>
        <p:spPr/>
        <p:txBody>
          <a:bodyPr>
            <a:normAutofit/>
          </a:bodyPr>
          <a:lstStyle/>
          <a:p>
            <a:r>
              <a:rPr lang="en-US" dirty="0"/>
              <a:t>Content types </a:t>
            </a:r>
          </a:p>
        </p:txBody>
      </p:sp>
      <p:sp>
        <p:nvSpPr>
          <p:cNvPr id="3" name="Content Placeholder 2">
            <a:extLst>
              <a:ext uri="{FF2B5EF4-FFF2-40B4-BE49-F238E27FC236}">
                <a16:creationId xmlns:a16="http://schemas.microsoft.com/office/drawing/2014/main" id="{87FE2A67-BBAB-4C85-8132-400F7BA49A85}"/>
              </a:ext>
            </a:extLst>
          </p:cNvPr>
          <p:cNvSpPr>
            <a:spLocks noGrp="1"/>
          </p:cNvSpPr>
          <p:nvPr>
            <p:ph idx="1"/>
          </p:nvPr>
        </p:nvSpPr>
        <p:spPr>
          <a:ln w="50800">
            <a:solidFill>
              <a:srgbClr val="002060"/>
            </a:solidFill>
          </a:ln>
        </p:spPr>
        <p:txBody>
          <a:bodyPr>
            <a:normAutofit fontScale="70000" lnSpcReduction="20000"/>
          </a:bodyPr>
          <a:lstStyle/>
          <a:p>
            <a:r>
              <a:rPr lang="en-US" dirty="0"/>
              <a:t>Static structure: </a:t>
            </a:r>
            <a:r>
              <a:rPr lang="en-US" i="1" dirty="0"/>
              <a:t>heading, list, data table; informative and decorative images</a:t>
            </a:r>
          </a:p>
          <a:p>
            <a:r>
              <a:rPr lang="en-US" dirty="0"/>
              <a:t>Interactive structure and navigation: </a:t>
            </a:r>
            <a:r>
              <a:rPr lang="en-US" i="1" dirty="0"/>
              <a:t>link, button, disclosure, dialog, TV programming rail</a:t>
            </a:r>
          </a:p>
          <a:p>
            <a:r>
              <a:rPr lang="en-US" dirty="0"/>
              <a:t>User input: </a:t>
            </a:r>
            <a:r>
              <a:rPr lang="en-US" i="1" dirty="0"/>
              <a:t>form fields; many ARIA patterns; adjustable (iOS); airline seat map; rich content editor; drawing canvas; biometric identification</a:t>
            </a:r>
          </a:p>
          <a:p>
            <a:r>
              <a:rPr lang="en-US" dirty="0"/>
              <a:t>Video or audio: </a:t>
            </a:r>
            <a:r>
              <a:rPr lang="en-US" i="1" dirty="0"/>
              <a:t>pre-recorded or live; player controls; recording and editing controls</a:t>
            </a:r>
          </a:p>
          <a:p>
            <a:r>
              <a:rPr lang="en-US" dirty="0"/>
              <a:t>Accessible alternative content: </a:t>
            </a:r>
            <a:r>
              <a:rPr lang="en-US" i="1" dirty="0"/>
              <a:t>sign language video; plain language alternative</a:t>
            </a:r>
          </a:p>
          <a:p>
            <a:r>
              <a:rPr lang="en-US" dirty="0"/>
              <a:t>Multilingual content</a:t>
            </a:r>
          </a:p>
          <a:p>
            <a:r>
              <a:rPr lang="en-US" dirty="0"/>
              <a:t>Comprises a set of web pages, set of documents, or set of apps</a:t>
            </a:r>
          </a:p>
        </p:txBody>
      </p:sp>
    </p:spTree>
    <p:extLst>
      <p:ext uri="{BB962C8B-B14F-4D97-AF65-F5344CB8AC3E}">
        <p14:creationId xmlns:p14="http://schemas.microsoft.com/office/powerpoint/2010/main" val="414927455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3BDD8-D3E2-483C-A348-E67FCA97E4E2}"/>
              </a:ext>
            </a:extLst>
          </p:cNvPr>
          <p:cNvSpPr>
            <a:spLocks noGrp="1"/>
          </p:cNvSpPr>
          <p:nvPr>
            <p:ph type="title"/>
          </p:nvPr>
        </p:nvSpPr>
        <p:spPr/>
        <p:txBody>
          <a:bodyPr>
            <a:normAutofit/>
          </a:bodyPr>
          <a:lstStyle/>
          <a:p>
            <a:r>
              <a:rPr lang="en-US" dirty="0"/>
              <a:t>Hardware functions</a:t>
            </a:r>
          </a:p>
        </p:txBody>
      </p:sp>
      <p:sp>
        <p:nvSpPr>
          <p:cNvPr id="3" name="Content Placeholder 2">
            <a:extLst>
              <a:ext uri="{FF2B5EF4-FFF2-40B4-BE49-F238E27FC236}">
                <a16:creationId xmlns:a16="http://schemas.microsoft.com/office/drawing/2014/main" id="{87FE2A67-BBAB-4C85-8132-400F7BA49A85}"/>
              </a:ext>
            </a:extLst>
          </p:cNvPr>
          <p:cNvSpPr>
            <a:spLocks noGrp="1"/>
          </p:cNvSpPr>
          <p:nvPr>
            <p:ph idx="1"/>
          </p:nvPr>
        </p:nvSpPr>
        <p:spPr>
          <a:ln w="50800">
            <a:solidFill>
              <a:srgbClr val="002060"/>
            </a:solidFill>
          </a:ln>
        </p:spPr>
        <p:txBody>
          <a:bodyPr>
            <a:normAutofit fontScale="85000" lnSpcReduction="20000"/>
          </a:bodyPr>
          <a:lstStyle/>
          <a:p>
            <a:pPr>
              <a:spcBef>
                <a:spcPts val="600"/>
              </a:spcBef>
              <a:spcAft>
                <a:spcPts val="600"/>
              </a:spcAft>
            </a:pPr>
            <a:r>
              <a:rPr lang="en-US" dirty="0"/>
              <a:t>Hardware with a user interface: </a:t>
            </a:r>
            <a:r>
              <a:rPr lang="en-US" i="1" dirty="0"/>
              <a:t>on/off button, control panel, screen</a:t>
            </a:r>
          </a:p>
          <a:p>
            <a:pPr lvl="1">
              <a:spcBef>
                <a:spcPts val="600"/>
              </a:spcBef>
              <a:spcAft>
                <a:spcPts val="600"/>
              </a:spcAft>
            </a:pPr>
            <a:r>
              <a:rPr lang="en-US" dirty="0"/>
              <a:t>Physical keyboard or keypad</a:t>
            </a:r>
          </a:p>
          <a:p>
            <a:pPr lvl="1">
              <a:spcBef>
                <a:spcPts val="600"/>
              </a:spcBef>
              <a:spcAft>
                <a:spcPts val="600"/>
              </a:spcAft>
            </a:pPr>
            <a:r>
              <a:rPr lang="en-US" dirty="0"/>
              <a:t>Biometric identification or control</a:t>
            </a:r>
          </a:p>
          <a:p>
            <a:pPr lvl="1">
              <a:spcBef>
                <a:spcPts val="600"/>
              </a:spcBef>
              <a:spcAft>
                <a:spcPts val="600"/>
              </a:spcAft>
            </a:pPr>
            <a:r>
              <a:rPr lang="en-US" dirty="0"/>
              <a:t>Assistive technology hardware</a:t>
            </a:r>
          </a:p>
          <a:p>
            <a:pPr>
              <a:spcBef>
                <a:spcPts val="600"/>
              </a:spcBef>
              <a:spcAft>
                <a:spcPts val="600"/>
              </a:spcAft>
            </a:pPr>
            <a:r>
              <a:rPr lang="en-US" dirty="0"/>
              <a:t>Hardware that records, processes, transmits, or converts content</a:t>
            </a:r>
          </a:p>
          <a:p>
            <a:pPr lvl="1">
              <a:spcBef>
                <a:spcPts val="600"/>
              </a:spcBef>
              <a:spcAft>
                <a:spcPts val="600"/>
              </a:spcAft>
            </a:pPr>
            <a:r>
              <a:rPr lang="en-US" dirty="0"/>
              <a:t>Real-time communication: </a:t>
            </a:r>
            <a:r>
              <a:rPr lang="en-US" i="1" dirty="0"/>
              <a:t>text chat; video chat; voice; telephony</a:t>
            </a:r>
          </a:p>
          <a:p>
            <a:pPr>
              <a:spcBef>
                <a:spcPts val="600"/>
              </a:spcBef>
              <a:spcAft>
                <a:spcPts val="600"/>
              </a:spcAft>
            </a:pPr>
            <a:r>
              <a:rPr lang="en-US" dirty="0"/>
              <a:t>Platform hardware</a:t>
            </a:r>
          </a:p>
          <a:p>
            <a:pPr>
              <a:spcBef>
                <a:spcPts val="600"/>
              </a:spcBef>
              <a:spcAft>
                <a:spcPts val="600"/>
              </a:spcAft>
            </a:pPr>
            <a:r>
              <a:rPr lang="en-US" dirty="0"/>
              <a:t>Closed hardware</a:t>
            </a:r>
          </a:p>
          <a:p>
            <a:pPr lvl="1">
              <a:spcBef>
                <a:spcPts val="600"/>
              </a:spcBef>
              <a:spcAft>
                <a:spcPts val="600"/>
              </a:spcAft>
            </a:pPr>
            <a:r>
              <a:rPr lang="en-US" dirty="0"/>
              <a:t>Variable message signs</a:t>
            </a:r>
          </a:p>
          <a:p>
            <a:pPr>
              <a:spcBef>
                <a:spcPts val="600"/>
              </a:spcBef>
              <a:spcAft>
                <a:spcPts val="600"/>
              </a:spcAft>
            </a:pPr>
            <a:r>
              <a:rPr lang="en-US" dirty="0"/>
              <a:t>Fixed-location hardware</a:t>
            </a:r>
          </a:p>
        </p:txBody>
      </p:sp>
    </p:spTree>
    <p:extLst>
      <p:ext uri="{BB962C8B-B14F-4D97-AF65-F5344CB8AC3E}">
        <p14:creationId xmlns:p14="http://schemas.microsoft.com/office/powerpoint/2010/main" val="380314983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3BDD8-D3E2-483C-A348-E67FCA97E4E2}"/>
              </a:ext>
            </a:extLst>
          </p:cNvPr>
          <p:cNvSpPr>
            <a:spLocks noGrp="1"/>
          </p:cNvSpPr>
          <p:nvPr>
            <p:ph type="title"/>
          </p:nvPr>
        </p:nvSpPr>
        <p:spPr/>
        <p:txBody>
          <a:bodyPr>
            <a:normAutofit/>
          </a:bodyPr>
          <a:lstStyle/>
          <a:p>
            <a:r>
              <a:rPr lang="en-US" dirty="0"/>
              <a:t>Documentation and support services</a:t>
            </a:r>
          </a:p>
        </p:txBody>
      </p:sp>
      <p:sp>
        <p:nvSpPr>
          <p:cNvPr id="3" name="Content Placeholder 2">
            <a:extLst>
              <a:ext uri="{FF2B5EF4-FFF2-40B4-BE49-F238E27FC236}">
                <a16:creationId xmlns:a16="http://schemas.microsoft.com/office/drawing/2014/main" id="{87FE2A67-BBAB-4C85-8132-400F7BA49A85}"/>
              </a:ext>
            </a:extLst>
          </p:cNvPr>
          <p:cNvSpPr>
            <a:spLocks noGrp="1"/>
          </p:cNvSpPr>
          <p:nvPr>
            <p:ph idx="1"/>
          </p:nvPr>
        </p:nvSpPr>
        <p:spPr>
          <a:ln w="50800">
            <a:solidFill>
              <a:schemeClr val="dk1">
                <a:shade val="80000"/>
                <a:hueOff val="0"/>
                <a:satOff val="0"/>
                <a:lumOff val="0"/>
              </a:schemeClr>
            </a:solidFill>
          </a:ln>
        </p:spPr>
        <p:txBody>
          <a:bodyPr>
            <a:normAutofit fontScale="85000" lnSpcReduction="20000"/>
          </a:bodyPr>
          <a:lstStyle/>
          <a:p>
            <a:pPr marL="0" indent="0">
              <a:spcBef>
                <a:spcPts val="600"/>
              </a:spcBef>
              <a:spcAft>
                <a:spcPts val="600"/>
              </a:spcAft>
              <a:buNone/>
            </a:pPr>
            <a:r>
              <a:rPr lang="en-US" i="1" dirty="0"/>
              <a:t>Examples:</a:t>
            </a:r>
          </a:p>
          <a:p>
            <a:pPr>
              <a:spcBef>
                <a:spcPts val="600"/>
              </a:spcBef>
              <a:spcAft>
                <a:spcPts val="600"/>
              </a:spcAft>
            </a:pPr>
            <a:r>
              <a:rPr lang="en-US" i="1" dirty="0"/>
              <a:t>Help page</a:t>
            </a:r>
          </a:p>
          <a:p>
            <a:pPr>
              <a:spcBef>
                <a:spcPts val="600"/>
              </a:spcBef>
              <a:spcAft>
                <a:spcPts val="600"/>
              </a:spcAft>
            </a:pPr>
            <a:r>
              <a:rPr lang="en-US" i="1" dirty="0"/>
              <a:t>Printed manual</a:t>
            </a:r>
          </a:p>
          <a:p>
            <a:pPr>
              <a:spcBef>
                <a:spcPts val="600"/>
              </a:spcBef>
              <a:spcAft>
                <a:spcPts val="600"/>
              </a:spcAft>
            </a:pPr>
            <a:r>
              <a:rPr lang="en-US" i="1" dirty="0"/>
              <a:t>Help desk</a:t>
            </a:r>
          </a:p>
          <a:p>
            <a:pPr>
              <a:spcBef>
                <a:spcPts val="600"/>
              </a:spcBef>
              <a:spcAft>
                <a:spcPts val="600"/>
              </a:spcAft>
            </a:pPr>
            <a:r>
              <a:rPr lang="en-US" i="1" dirty="0"/>
              <a:t>Call center</a:t>
            </a:r>
          </a:p>
          <a:p>
            <a:pPr>
              <a:spcBef>
                <a:spcPts val="600"/>
              </a:spcBef>
              <a:spcAft>
                <a:spcPts val="600"/>
              </a:spcAft>
            </a:pPr>
            <a:r>
              <a:rPr lang="en-US" i="1" dirty="0"/>
              <a:t>Technical support</a:t>
            </a:r>
          </a:p>
          <a:p>
            <a:pPr>
              <a:spcBef>
                <a:spcPts val="600"/>
              </a:spcBef>
              <a:spcAft>
                <a:spcPts val="600"/>
              </a:spcAft>
            </a:pPr>
            <a:r>
              <a:rPr lang="en-US" i="1" dirty="0"/>
              <a:t>Contact form or email</a:t>
            </a:r>
          </a:p>
          <a:p>
            <a:pPr>
              <a:spcBef>
                <a:spcPts val="600"/>
              </a:spcBef>
              <a:spcAft>
                <a:spcPts val="600"/>
              </a:spcAft>
            </a:pPr>
            <a:r>
              <a:rPr lang="en-US" i="1" dirty="0"/>
              <a:t>Accessibility statement page</a:t>
            </a:r>
          </a:p>
          <a:p>
            <a:pPr>
              <a:spcBef>
                <a:spcPts val="600"/>
              </a:spcBef>
              <a:spcAft>
                <a:spcPts val="600"/>
              </a:spcAft>
            </a:pPr>
            <a:r>
              <a:rPr lang="en-US" i="1" dirty="0"/>
              <a:t>Online chat</a:t>
            </a:r>
          </a:p>
          <a:p>
            <a:pPr>
              <a:spcBef>
                <a:spcPts val="600"/>
              </a:spcBef>
              <a:spcAft>
                <a:spcPts val="600"/>
              </a:spcAft>
            </a:pPr>
            <a:r>
              <a:rPr lang="en-US" i="1" dirty="0"/>
              <a:t>Training</a:t>
            </a:r>
          </a:p>
        </p:txBody>
      </p:sp>
    </p:spTree>
    <p:extLst>
      <p:ext uri="{BB962C8B-B14F-4D97-AF65-F5344CB8AC3E}">
        <p14:creationId xmlns:p14="http://schemas.microsoft.com/office/powerpoint/2010/main" val="12312299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3BDD8-D3E2-483C-A348-E67FCA97E4E2}"/>
              </a:ext>
            </a:extLst>
          </p:cNvPr>
          <p:cNvSpPr>
            <a:spLocks noGrp="1"/>
          </p:cNvSpPr>
          <p:nvPr>
            <p:ph type="title"/>
          </p:nvPr>
        </p:nvSpPr>
        <p:spPr/>
        <p:txBody>
          <a:bodyPr>
            <a:normAutofit/>
          </a:bodyPr>
          <a:lstStyle/>
          <a:p>
            <a:r>
              <a:rPr lang="en-US" dirty="0"/>
              <a:t>Ambitions for an accessibility decision tree</a:t>
            </a:r>
          </a:p>
        </p:txBody>
      </p:sp>
      <p:sp>
        <p:nvSpPr>
          <p:cNvPr id="3" name="Content Placeholder 2">
            <a:extLst>
              <a:ext uri="{FF2B5EF4-FFF2-40B4-BE49-F238E27FC236}">
                <a16:creationId xmlns:a16="http://schemas.microsoft.com/office/drawing/2014/main" id="{87FE2A67-BBAB-4C85-8132-400F7BA49A85}"/>
              </a:ext>
            </a:extLst>
          </p:cNvPr>
          <p:cNvSpPr>
            <a:spLocks noGrp="1"/>
          </p:cNvSpPr>
          <p:nvPr>
            <p:ph idx="1"/>
          </p:nvPr>
        </p:nvSpPr>
        <p:spPr/>
        <p:txBody>
          <a:bodyPr>
            <a:normAutofit/>
          </a:bodyPr>
          <a:lstStyle/>
          <a:p>
            <a:pPr marL="0" indent="0">
              <a:buNone/>
            </a:pPr>
            <a:r>
              <a:rPr lang="en-US" dirty="0"/>
              <a:t>Correlations among several global guidelines</a:t>
            </a:r>
          </a:p>
          <a:p>
            <a:pPr marL="0" indent="0">
              <a:buNone/>
            </a:pPr>
            <a:r>
              <a:rPr lang="en-US" dirty="0">
                <a:hlinkClick r:id="rId3"/>
              </a:rPr>
              <a:t>https://docs.google.com/spreadsheets/d/1MT-a8VxOOMQRAfYgELoRuRH8Rb7VOl-x/edit?usp=sharing&amp;ouid=110053298262061768521&amp;rtpof=true&amp;sd=true</a:t>
            </a:r>
            <a:r>
              <a:rPr lang="en-US" dirty="0"/>
              <a:t> </a:t>
            </a:r>
          </a:p>
        </p:txBody>
      </p:sp>
    </p:spTree>
    <p:extLst>
      <p:ext uri="{BB962C8B-B14F-4D97-AF65-F5344CB8AC3E}">
        <p14:creationId xmlns:p14="http://schemas.microsoft.com/office/powerpoint/2010/main" val="21255776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3BDD8-D3E2-483C-A348-E67FCA97E4E2}"/>
              </a:ext>
            </a:extLst>
          </p:cNvPr>
          <p:cNvSpPr>
            <a:spLocks noGrp="1"/>
          </p:cNvSpPr>
          <p:nvPr>
            <p:ph type="title"/>
          </p:nvPr>
        </p:nvSpPr>
        <p:spPr/>
        <p:txBody>
          <a:bodyPr/>
          <a:lstStyle/>
          <a:p>
            <a:r>
              <a:rPr lang="en-US" dirty="0"/>
              <a:t>Recent examples at TPGi</a:t>
            </a:r>
          </a:p>
        </p:txBody>
      </p:sp>
      <p:sp>
        <p:nvSpPr>
          <p:cNvPr id="3" name="Content Placeholder 2">
            <a:extLst>
              <a:ext uri="{FF2B5EF4-FFF2-40B4-BE49-F238E27FC236}">
                <a16:creationId xmlns:a16="http://schemas.microsoft.com/office/drawing/2014/main" id="{87FE2A67-BBAB-4C85-8132-400F7BA49A85}"/>
              </a:ext>
            </a:extLst>
          </p:cNvPr>
          <p:cNvSpPr>
            <a:spLocks noGrp="1"/>
          </p:cNvSpPr>
          <p:nvPr>
            <p:ph idx="1"/>
          </p:nvPr>
        </p:nvSpPr>
        <p:spPr/>
        <p:txBody>
          <a:bodyPr>
            <a:normAutofit/>
          </a:bodyPr>
          <a:lstStyle/>
          <a:p>
            <a:r>
              <a:rPr lang="en-US" dirty="0"/>
              <a:t>Smartphone hardware and mobile operating system</a:t>
            </a:r>
          </a:p>
          <a:p>
            <a:r>
              <a:rPr lang="en-US" dirty="0"/>
              <a:t>Video streaming app</a:t>
            </a:r>
          </a:p>
          <a:p>
            <a:r>
              <a:rPr lang="en-US" dirty="0"/>
              <a:t>Mainframe terminal applications</a:t>
            </a:r>
          </a:p>
          <a:p>
            <a:r>
              <a:rPr lang="en-US" dirty="0"/>
              <a:t>A screen sharing app without audio</a:t>
            </a:r>
          </a:p>
          <a:p>
            <a:r>
              <a:rPr lang="en-US" dirty="0"/>
              <a:t>A training video (non-web)</a:t>
            </a:r>
          </a:p>
        </p:txBody>
      </p:sp>
    </p:spTree>
    <p:extLst>
      <p:ext uri="{BB962C8B-B14F-4D97-AF65-F5344CB8AC3E}">
        <p14:creationId xmlns:p14="http://schemas.microsoft.com/office/powerpoint/2010/main" val="248597251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2DC098-E4AB-5E4B-8642-ED6AFD0DB37C}"/>
              </a:ext>
            </a:extLst>
          </p:cNvPr>
          <p:cNvSpPr>
            <a:spLocks noGrp="1"/>
          </p:cNvSpPr>
          <p:nvPr>
            <p:ph type="title"/>
          </p:nvPr>
        </p:nvSpPr>
        <p:spPr/>
        <p:txBody>
          <a:bodyPr/>
          <a:lstStyle/>
          <a:p>
            <a:r>
              <a:rPr lang="en-US" dirty="0"/>
              <a:t>Why, When, and How</a:t>
            </a:r>
          </a:p>
        </p:txBody>
      </p:sp>
      <p:sp>
        <p:nvSpPr>
          <p:cNvPr id="3" name="Content Placeholder 2">
            <a:extLst>
              <a:ext uri="{FF2B5EF4-FFF2-40B4-BE49-F238E27FC236}">
                <a16:creationId xmlns:a16="http://schemas.microsoft.com/office/drawing/2014/main" id="{C1AB6B72-A654-1045-B716-F4AACD4AA540}"/>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22295850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3BDD8-D3E2-483C-A348-E67FCA97E4E2}"/>
              </a:ext>
            </a:extLst>
          </p:cNvPr>
          <p:cNvSpPr>
            <a:spLocks noGrp="1"/>
          </p:cNvSpPr>
          <p:nvPr>
            <p:ph type="title"/>
          </p:nvPr>
        </p:nvSpPr>
        <p:spPr/>
        <p:txBody>
          <a:bodyPr/>
          <a:lstStyle/>
          <a:p>
            <a:r>
              <a:rPr lang="en-US" dirty="0"/>
              <a:t>Why is this valuable? Meet user needs!</a:t>
            </a:r>
          </a:p>
        </p:txBody>
      </p:sp>
      <p:graphicFrame>
        <p:nvGraphicFramePr>
          <p:cNvPr id="4" name="Diagram 3" descr="Apply solutions to established platforms.&#10;Apply concepts to emerging platforms. Empower creators to do the right thing.">
            <a:extLst>
              <a:ext uri="{FF2B5EF4-FFF2-40B4-BE49-F238E27FC236}">
                <a16:creationId xmlns:a16="http://schemas.microsoft.com/office/drawing/2014/main" id="{1338DEA7-322C-46A1-A057-BA8AE294AFAA}"/>
              </a:ext>
            </a:extLst>
          </p:cNvPr>
          <p:cNvGraphicFramePr/>
          <p:nvPr>
            <p:extLst>
              <p:ext uri="{D42A27DB-BD31-4B8C-83A1-F6EECF244321}">
                <p14:modId xmlns:p14="http://schemas.microsoft.com/office/powerpoint/2010/main" val="2775806375"/>
              </p:ext>
            </p:extLst>
          </p:nvPr>
        </p:nvGraphicFramePr>
        <p:xfrm>
          <a:off x="2032000" y="2216197"/>
          <a:ext cx="8128000" cy="39221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0264707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3BDD8-D3E2-483C-A348-E67FCA97E4E2}"/>
              </a:ext>
            </a:extLst>
          </p:cNvPr>
          <p:cNvSpPr>
            <a:spLocks noGrp="1"/>
          </p:cNvSpPr>
          <p:nvPr>
            <p:ph type="title"/>
          </p:nvPr>
        </p:nvSpPr>
        <p:spPr/>
        <p:txBody>
          <a:bodyPr/>
          <a:lstStyle/>
          <a:p>
            <a:r>
              <a:rPr lang="en-US" dirty="0"/>
              <a:t>When is this valuable? At every stage </a:t>
            </a:r>
          </a:p>
        </p:txBody>
      </p:sp>
      <p:graphicFrame>
        <p:nvGraphicFramePr>
          <p:cNvPr id="4" name="Diagram 3" descr="Circular diagram. (1) High-level requirements, highlighted; (2) Technical architecture, highlighted; (3) Design and development; (4) Testing and auditing">
            <a:extLst>
              <a:ext uri="{FF2B5EF4-FFF2-40B4-BE49-F238E27FC236}">
                <a16:creationId xmlns:a16="http://schemas.microsoft.com/office/drawing/2014/main" id="{31AF646D-55C4-41CC-96DE-CE2852B78AF6}"/>
              </a:ext>
            </a:extLst>
          </p:cNvPr>
          <p:cNvGraphicFramePr/>
          <p:nvPr>
            <p:extLst>
              <p:ext uri="{D42A27DB-BD31-4B8C-83A1-F6EECF244321}">
                <p14:modId xmlns:p14="http://schemas.microsoft.com/office/powerpoint/2010/main" val="1873932019"/>
              </p:ext>
            </p:extLst>
          </p:nvPr>
        </p:nvGraphicFramePr>
        <p:xfrm>
          <a:off x="2032000" y="2083633"/>
          <a:ext cx="8128000" cy="40547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6" name="Straight Arrow Connector 5">
            <a:extLst>
              <a:ext uri="{FF2B5EF4-FFF2-40B4-BE49-F238E27FC236}">
                <a16:creationId xmlns:a16="http://schemas.microsoft.com/office/drawing/2014/main" id="{279E052F-EA39-4ED9-B411-022BA2DA32F6}"/>
              </a:ext>
              <a:ext uri="{C183D7F6-B498-43B3-948B-1728B52AA6E4}">
                <adec:decorative xmlns:adec="http://schemas.microsoft.com/office/drawing/2017/decorative" val="1"/>
              </a:ext>
            </a:extLst>
          </p:cNvPr>
          <p:cNvCxnSpPr>
            <a:cxnSpLocks/>
          </p:cNvCxnSpPr>
          <p:nvPr/>
        </p:nvCxnSpPr>
        <p:spPr>
          <a:xfrm flipH="1">
            <a:off x="7785142" y="2263515"/>
            <a:ext cx="1029074" cy="157731"/>
          </a:xfrm>
          <a:prstGeom prst="straightConnector1">
            <a:avLst/>
          </a:prstGeom>
          <a:ln w="101600">
            <a:solidFill>
              <a:srgbClr val="002060"/>
            </a:solidFill>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2F49BE59-4F2A-40D2-B778-6C4692346A47}"/>
              </a:ext>
              <a:ext uri="{C183D7F6-B498-43B3-948B-1728B52AA6E4}">
                <adec:decorative xmlns:adec="http://schemas.microsoft.com/office/drawing/2017/decorative" val="1"/>
              </a:ext>
            </a:extLst>
          </p:cNvPr>
          <p:cNvCxnSpPr>
            <a:cxnSpLocks/>
          </p:cNvCxnSpPr>
          <p:nvPr/>
        </p:nvCxnSpPr>
        <p:spPr>
          <a:xfrm flipH="1">
            <a:off x="9130926" y="3660099"/>
            <a:ext cx="1029074" cy="157731"/>
          </a:xfrm>
          <a:prstGeom prst="straightConnector1">
            <a:avLst/>
          </a:prstGeom>
          <a:ln w="101600">
            <a:solidFill>
              <a:srgbClr val="00206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2916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3BDD8-D3E2-483C-A348-E67FCA97E4E2}"/>
              </a:ext>
            </a:extLst>
          </p:cNvPr>
          <p:cNvSpPr>
            <a:spLocks noGrp="1"/>
          </p:cNvSpPr>
          <p:nvPr>
            <p:ph type="title"/>
          </p:nvPr>
        </p:nvSpPr>
        <p:spPr/>
        <p:txBody>
          <a:bodyPr>
            <a:normAutofit/>
          </a:bodyPr>
          <a:lstStyle/>
          <a:p>
            <a:r>
              <a:rPr lang="en-US" dirty="0"/>
              <a:t>How to start</a:t>
            </a:r>
          </a:p>
        </p:txBody>
      </p:sp>
      <p:sp>
        <p:nvSpPr>
          <p:cNvPr id="3" name="Content Placeholder 2">
            <a:extLst>
              <a:ext uri="{FF2B5EF4-FFF2-40B4-BE49-F238E27FC236}">
                <a16:creationId xmlns:a16="http://schemas.microsoft.com/office/drawing/2014/main" id="{87FE2A67-BBAB-4C85-8132-400F7BA49A85}"/>
              </a:ext>
            </a:extLst>
          </p:cNvPr>
          <p:cNvSpPr>
            <a:spLocks noGrp="1"/>
          </p:cNvSpPr>
          <p:nvPr>
            <p:ph idx="1"/>
          </p:nvPr>
        </p:nvSpPr>
        <p:spPr/>
        <p:txBody>
          <a:bodyPr>
            <a:normAutofit/>
          </a:bodyPr>
          <a:lstStyle/>
          <a:p>
            <a:r>
              <a:rPr lang="en-US" dirty="0"/>
              <a:t>Take inventory of what you already have</a:t>
            </a:r>
          </a:p>
          <a:p>
            <a:r>
              <a:rPr lang="en-US" dirty="0"/>
              <a:t>Provoke questions as you’re designing something new</a:t>
            </a:r>
          </a:p>
          <a:p>
            <a:r>
              <a:rPr lang="en-US" dirty="0"/>
              <a:t>Derive your own decision tree</a:t>
            </a:r>
          </a:p>
          <a:p>
            <a:r>
              <a:rPr lang="en-US" dirty="0"/>
              <a:t>Just start!</a:t>
            </a:r>
          </a:p>
        </p:txBody>
      </p:sp>
    </p:spTree>
    <p:extLst>
      <p:ext uri="{BB962C8B-B14F-4D97-AF65-F5344CB8AC3E}">
        <p14:creationId xmlns:p14="http://schemas.microsoft.com/office/powerpoint/2010/main" val="1493175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tx1">
            <a:lumMod val="75000"/>
          </a:schemeClr>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B48E0838-431D-ED42-973B-2400F03E26B6}"/>
              </a:ext>
            </a:extLst>
          </p:cNvPr>
          <p:cNvSpPr txBox="1">
            <a:spLocks noGrp="1"/>
          </p:cNvSpPr>
          <p:nvPr>
            <p:ph type="title" idx="4294967295"/>
          </p:nvPr>
        </p:nvSpPr>
        <p:spPr>
          <a:xfrm>
            <a:off x="2812118" y="1074562"/>
            <a:ext cx="6567761" cy="1473432"/>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lvl1pPr algn="l" defTabSz="914400" rtl="0" eaLnBrk="1" latinLnBrk="0" hangingPunct="1">
              <a:lnSpc>
                <a:spcPct val="90000"/>
              </a:lnSpc>
              <a:spcBef>
                <a:spcPct val="0"/>
              </a:spcBef>
              <a:buNone/>
              <a:defRPr sz="4400" b="1" kern="1200" spc="-200" baseline="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9600" b="1" i="0" u="none" strike="noStrike" kern="1200" cap="none" spc="-200" normalizeH="0" baseline="0" noProof="0" dirty="0">
                <a:ln>
                  <a:noFill/>
                </a:ln>
                <a:solidFill>
                  <a:schemeClr val="bg1"/>
                </a:solidFill>
                <a:effectLst/>
                <a:uLnTx/>
                <a:uFillTx/>
                <a:latin typeface="Open Sans" panose="020B0606030504020204" pitchFamily="34" charset="0"/>
                <a:ea typeface="Open Sans" panose="020B0606030504020204" pitchFamily="34" charset="0"/>
                <a:cs typeface="Open Sans" panose="020B0606030504020204" pitchFamily="34" charset="0"/>
              </a:rPr>
              <a:t>Questions</a:t>
            </a:r>
          </a:p>
        </p:txBody>
      </p:sp>
      <p:pic>
        <p:nvPicPr>
          <p:cNvPr id="3" name="Graphic 2" descr="Badge Question Mark with solid fill">
            <a:extLst>
              <a:ext uri="{FF2B5EF4-FFF2-40B4-BE49-F238E27FC236}">
                <a16:creationId xmlns:a16="http://schemas.microsoft.com/office/drawing/2014/main" id="{1D4C300E-A5ED-4842-B7E9-2AC4ADC221A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953505" y="2404379"/>
            <a:ext cx="2284989" cy="2284989"/>
          </a:xfrm>
          <a:prstGeom prst="rect">
            <a:avLst/>
          </a:prstGeom>
        </p:spPr>
      </p:pic>
      <p:sp>
        <p:nvSpPr>
          <p:cNvPr id="6" name="Title 18">
            <a:extLst>
              <a:ext uri="{FF2B5EF4-FFF2-40B4-BE49-F238E27FC236}">
                <a16:creationId xmlns:a16="http://schemas.microsoft.com/office/drawing/2014/main" id="{E051FC5C-5803-4B7A-9A6A-E6BB0056C0CA}"/>
              </a:ext>
            </a:extLst>
          </p:cNvPr>
          <p:cNvSpPr txBox="1">
            <a:spLocks/>
          </p:cNvSpPr>
          <p:nvPr/>
        </p:nvSpPr>
        <p:spPr>
          <a:xfrm>
            <a:off x="2714986" y="5338856"/>
            <a:ext cx="6762023" cy="647273"/>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800" b="1" i="0" kern="1200" spc="-200" baseline="0">
                <a:solidFill>
                  <a:srgbClr val="3877BB"/>
                </a:solidFill>
                <a:latin typeface="Open Sans" panose="020B0606030504020204" pitchFamily="34" charset="0"/>
                <a:ea typeface="Open Sans" panose="020B0606030504020204" pitchFamily="34" charset="0"/>
                <a:cs typeface="Open Sans" panose="020B0606030504020204" pitchFamily="34" charset="0"/>
              </a:defRPr>
            </a:lvl1pPr>
          </a:lstStyle>
          <a:p>
            <a:pPr algn="ctr"/>
            <a:r>
              <a:rPr lang="en-US" sz="4400" b="0" spc="0" dirty="0">
                <a:solidFill>
                  <a:schemeClr val="bg1"/>
                </a:solidFill>
              </a:rPr>
              <a:t>bit.ly/</a:t>
            </a:r>
            <a:r>
              <a:rPr lang="en-US" sz="4400" b="0" spc="0" dirty="0" err="1">
                <a:solidFill>
                  <a:schemeClr val="bg1"/>
                </a:solidFill>
              </a:rPr>
              <a:t>tpgibeyond</a:t>
            </a:r>
            <a:endParaRPr lang="en-US" sz="4400" b="0" spc="0" dirty="0">
              <a:solidFill>
                <a:schemeClr val="bg1"/>
              </a:solidFill>
            </a:endParaRPr>
          </a:p>
        </p:txBody>
      </p:sp>
    </p:spTree>
    <p:extLst>
      <p:ext uri="{BB962C8B-B14F-4D97-AF65-F5344CB8AC3E}">
        <p14:creationId xmlns:p14="http://schemas.microsoft.com/office/powerpoint/2010/main" val="45511366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6000" dirty="0"/>
              <a:t>Credits</a:t>
            </a:r>
          </a:p>
        </p:txBody>
      </p:sp>
      <p:sp>
        <p:nvSpPr>
          <p:cNvPr id="3" name="Content Placeholder 2"/>
          <p:cNvSpPr>
            <a:spLocks noGrp="1"/>
          </p:cNvSpPr>
          <p:nvPr>
            <p:ph idx="1"/>
          </p:nvPr>
        </p:nvSpPr>
        <p:spPr/>
        <p:txBody>
          <a:bodyPr>
            <a:normAutofit/>
          </a:bodyPr>
          <a:lstStyle/>
          <a:p>
            <a:pPr marL="342900" indent="-342900">
              <a:buFont typeface="Arial" panose="020B0604020202020204" pitchFamily="34" charset="0"/>
              <a:buChar char="•"/>
            </a:pPr>
            <a:r>
              <a:rPr lang="en-US" dirty="0"/>
              <a:t>Hammer image: https://openclipart.org/detail/32161/architetto-martellare</a:t>
            </a:r>
          </a:p>
          <a:p>
            <a:pPr marL="0" indent="0">
              <a:buNone/>
            </a:pPr>
            <a:endParaRPr lang="en-US" dirty="0"/>
          </a:p>
        </p:txBody>
      </p:sp>
    </p:spTree>
    <p:extLst>
      <p:ext uri="{BB962C8B-B14F-4D97-AF65-F5344CB8AC3E}">
        <p14:creationId xmlns:p14="http://schemas.microsoft.com/office/powerpoint/2010/main" val="13462076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3BDD8-D3E2-483C-A348-E67FCA97E4E2}"/>
              </a:ext>
            </a:extLst>
          </p:cNvPr>
          <p:cNvSpPr>
            <a:spLocks noGrp="1"/>
          </p:cNvSpPr>
          <p:nvPr>
            <p:ph type="title"/>
          </p:nvPr>
        </p:nvSpPr>
        <p:spPr/>
        <p:txBody>
          <a:bodyPr/>
          <a:lstStyle/>
          <a:p>
            <a:r>
              <a:rPr lang="en-US" dirty="0"/>
              <a:t>Other guidelines beyond WCAG</a:t>
            </a:r>
            <a:br>
              <a:rPr lang="en-US" dirty="0"/>
            </a:br>
            <a:r>
              <a:rPr lang="en-US" dirty="0"/>
              <a:t>can be…</a:t>
            </a:r>
          </a:p>
        </p:txBody>
      </p:sp>
      <p:sp>
        <p:nvSpPr>
          <p:cNvPr id="3" name="Content Placeholder 2">
            <a:extLst>
              <a:ext uri="{FF2B5EF4-FFF2-40B4-BE49-F238E27FC236}">
                <a16:creationId xmlns:a16="http://schemas.microsoft.com/office/drawing/2014/main" id="{87FE2A67-BBAB-4C85-8132-400F7BA49A85}"/>
              </a:ext>
            </a:extLst>
          </p:cNvPr>
          <p:cNvSpPr>
            <a:spLocks noGrp="1"/>
          </p:cNvSpPr>
          <p:nvPr>
            <p:ph idx="1"/>
          </p:nvPr>
        </p:nvSpPr>
        <p:spPr/>
        <p:txBody>
          <a:bodyPr/>
          <a:lstStyle/>
          <a:p>
            <a:r>
              <a:rPr lang="en-US" dirty="0"/>
              <a:t>Forgotten</a:t>
            </a:r>
          </a:p>
          <a:p>
            <a:r>
              <a:rPr lang="en-US" dirty="0"/>
              <a:t>Overwhelming</a:t>
            </a:r>
          </a:p>
          <a:p>
            <a:r>
              <a:rPr lang="en-US" dirty="0"/>
              <a:t>Puzzling when to apply</a:t>
            </a:r>
          </a:p>
        </p:txBody>
      </p:sp>
    </p:spTree>
    <p:extLst>
      <p:ext uri="{BB962C8B-B14F-4D97-AF65-F5344CB8AC3E}">
        <p14:creationId xmlns:p14="http://schemas.microsoft.com/office/powerpoint/2010/main" val="35470855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2DC098-E4AB-5E4B-8642-ED6AFD0DB37C}"/>
              </a:ext>
            </a:extLst>
          </p:cNvPr>
          <p:cNvSpPr>
            <a:spLocks noGrp="1"/>
          </p:cNvSpPr>
          <p:nvPr>
            <p:ph type="title"/>
          </p:nvPr>
        </p:nvSpPr>
        <p:spPr/>
        <p:txBody>
          <a:bodyPr/>
          <a:lstStyle/>
          <a:p>
            <a:r>
              <a:rPr lang="en-US" dirty="0"/>
              <a:t>Remember!</a:t>
            </a:r>
          </a:p>
        </p:txBody>
      </p:sp>
    </p:spTree>
    <p:extLst>
      <p:ext uri="{BB962C8B-B14F-4D97-AF65-F5344CB8AC3E}">
        <p14:creationId xmlns:p14="http://schemas.microsoft.com/office/powerpoint/2010/main" val="29886812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3BDD8-D3E2-483C-A348-E67FCA97E4E2}"/>
              </a:ext>
            </a:extLst>
          </p:cNvPr>
          <p:cNvSpPr>
            <a:spLocks noGrp="1"/>
          </p:cNvSpPr>
          <p:nvPr>
            <p:ph type="title"/>
          </p:nvPr>
        </p:nvSpPr>
        <p:spPr/>
        <p:txBody>
          <a:bodyPr/>
          <a:lstStyle/>
          <a:p>
            <a:r>
              <a:rPr lang="en-US" dirty="0"/>
              <a:t>What matters: people can use it</a:t>
            </a:r>
          </a:p>
        </p:txBody>
      </p:sp>
      <p:sp>
        <p:nvSpPr>
          <p:cNvPr id="3" name="Content Placeholder 2">
            <a:extLst>
              <a:ext uri="{FF2B5EF4-FFF2-40B4-BE49-F238E27FC236}">
                <a16:creationId xmlns:a16="http://schemas.microsoft.com/office/drawing/2014/main" id="{87FE2A67-BBAB-4C85-8132-400F7BA49A85}"/>
              </a:ext>
            </a:extLst>
          </p:cNvPr>
          <p:cNvSpPr>
            <a:spLocks noGrp="1"/>
          </p:cNvSpPr>
          <p:nvPr>
            <p:ph idx="1"/>
          </p:nvPr>
        </p:nvSpPr>
        <p:spPr/>
        <p:txBody>
          <a:bodyPr/>
          <a:lstStyle/>
          <a:p>
            <a:r>
              <a:rPr lang="en-US" dirty="0"/>
              <a:t>Can I physically reach it?</a:t>
            </a:r>
          </a:p>
          <a:p>
            <a:r>
              <a:rPr lang="en-US" dirty="0"/>
              <a:t>Can I understand its accessibility features?</a:t>
            </a:r>
          </a:p>
          <a:p>
            <a:r>
              <a:rPr lang="en-US" dirty="0"/>
              <a:t>Does it work with my preferences?</a:t>
            </a:r>
          </a:p>
        </p:txBody>
      </p:sp>
    </p:spTree>
    <p:extLst>
      <p:ext uri="{BB962C8B-B14F-4D97-AF65-F5344CB8AC3E}">
        <p14:creationId xmlns:p14="http://schemas.microsoft.com/office/powerpoint/2010/main" val="27540855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3BDD8-D3E2-483C-A348-E67FCA97E4E2}"/>
              </a:ext>
            </a:extLst>
          </p:cNvPr>
          <p:cNvSpPr>
            <a:spLocks noGrp="1"/>
          </p:cNvSpPr>
          <p:nvPr>
            <p:ph type="title"/>
          </p:nvPr>
        </p:nvSpPr>
        <p:spPr/>
        <p:txBody>
          <a:bodyPr/>
          <a:lstStyle/>
          <a:p>
            <a:r>
              <a:rPr lang="en-US" dirty="0"/>
              <a:t>Today’s session is </a:t>
            </a:r>
            <a:r>
              <a:rPr lang="en-US" i="1" dirty="0"/>
              <a:t>not</a:t>
            </a:r>
            <a:r>
              <a:rPr lang="en-US" dirty="0"/>
              <a:t>…</a:t>
            </a:r>
          </a:p>
        </p:txBody>
      </p:sp>
      <p:sp>
        <p:nvSpPr>
          <p:cNvPr id="3" name="Content Placeholder 2">
            <a:extLst>
              <a:ext uri="{FF2B5EF4-FFF2-40B4-BE49-F238E27FC236}">
                <a16:creationId xmlns:a16="http://schemas.microsoft.com/office/drawing/2014/main" id="{87FE2A67-BBAB-4C85-8132-400F7BA49A85}"/>
              </a:ext>
            </a:extLst>
          </p:cNvPr>
          <p:cNvSpPr>
            <a:spLocks noGrp="1"/>
          </p:cNvSpPr>
          <p:nvPr>
            <p:ph idx="1"/>
          </p:nvPr>
        </p:nvSpPr>
        <p:spPr/>
        <p:txBody>
          <a:bodyPr>
            <a:normAutofit/>
          </a:bodyPr>
          <a:lstStyle/>
          <a:p>
            <a:r>
              <a:rPr lang="en-US" dirty="0"/>
              <a:t>Focused on policy</a:t>
            </a:r>
          </a:p>
          <a:p>
            <a:r>
              <a:rPr lang="en-US" dirty="0"/>
              <a:t>Everything you need for usability</a:t>
            </a:r>
          </a:p>
        </p:txBody>
      </p:sp>
    </p:spTree>
    <p:extLst>
      <p:ext uri="{BB962C8B-B14F-4D97-AF65-F5344CB8AC3E}">
        <p14:creationId xmlns:p14="http://schemas.microsoft.com/office/powerpoint/2010/main" val="1630491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3BDD8-D3E2-483C-A348-E67FCA97E4E2}"/>
              </a:ext>
            </a:extLst>
          </p:cNvPr>
          <p:cNvSpPr>
            <a:spLocks noGrp="1"/>
          </p:cNvSpPr>
          <p:nvPr>
            <p:ph type="title"/>
          </p:nvPr>
        </p:nvSpPr>
        <p:spPr/>
        <p:txBody>
          <a:bodyPr/>
          <a:lstStyle/>
          <a:p>
            <a:r>
              <a:rPr lang="en-US" dirty="0"/>
              <a:t>Guidelines for ICT (Information and Communication Technology)</a:t>
            </a:r>
          </a:p>
        </p:txBody>
      </p:sp>
      <p:sp>
        <p:nvSpPr>
          <p:cNvPr id="3" name="Content Placeholder 2">
            <a:extLst>
              <a:ext uri="{FF2B5EF4-FFF2-40B4-BE49-F238E27FC236}">
                <a16:creationId xmlns:a16="http://schemas.microsoft.com/office/drawing/2014/main" id="{87FE2A67-BBAB-4C85-8132-400F7BA49A85}"/>
              </a:ext>
            </a:extLst>
          </p:cNvPr>
          <p:cNvSpPr>
            <a:spLocks noGrp="1"/>
          </p:cNvSpPr>
          <p:nvPr>
            <p:ph idx="1"/>
          </p:nvPr>
        </p:nvSpPr>
        <p:spPr/>
        <p:txBody>
          <a:bodyPr>
            <a:normAutofit/>
          </a:bodyPr>
          <a:lstStyle/>
          <a:p>
            <a:pPr>
              <a:spcBef>
                <a:spcPts val="600"/>
              </a:spcBef>
              <a:spcAft>
                <a:spcPts val="600"/>
              </a:spcAft>
            </a:pPr>
            <a:r>
              <a:rPr lang="en-US" dirty="0"/>
              <a:t>EN 301 549 (transposed to national laws in Europe)</a:t>
            </a:r>
          </a:p>
          <a:p>
            <a:pPr>
              <a:spcBef>
                <a:spcPts val="600"/>
              </a:spcBef>
              <a:spcAft>
                <a:spcPts val="600"/>
              </a:spcAft>
            </a:pPr>
            <a:r>
              <a:rPr lang="en-US" dirty="0"/>
              <a:t>Section 508 (US)</a:t>
            </a:r>
          </a:p>
          <a:p>
            <a:pPr>
              <a:spcBef>
                <a:spcPts val="600"/>
              </a:spcBef>
              <a:spcAft>
                <a:spcPts val="600"/>
              </a:spcAft>
            </a:pPr>
            <a:r>
              <a:rPr lang="en-US" dirty="0"/>
              <a:t>For regions and sectors: US ACAA (kiosks), US CVAA Performance Objectives, Canada CSA B651.2 (self-service hardware).</a:t>
            </a:r>
          </a:p>
          <a:p>
            <a:pPr>
              <a:spcBef>
                <a:spcPts val="600"/>
              </a:spcBef>
              <a:spcAft>
                <a:spcPts val="600"/>
              </a:spcAft>
            </a:pPr>
            <a:r>
              <a:rPr lang="en-US" dirty="0"/>
              <a:t>Authoring Tool Accessibility Guidelines (ATAG)</a:t>
            </a:r>
          </a:p>
          <a:p>
            <a:pPr>
              <a:spcBef>
                <a:spcPts val="600"/>
              </a:spcBef>
              <a:spcAft>
                <a:spcPts val="600"/>
              </a:spcAft>
            </a:pPr>
            <a:r>
              <a:rPr lang="en-US" dirty="0"/>
              <a:t>Audit guides: RGAA (France), BITV-Test (Germany), Trusted Tester (USA), ACT Rules; BBC; IBM; TPGi audit rules</a:t>
            </a:r>
          </a:p>
          <a:p>
            <a:pPr>
              <a:spcBef>
                <a:spcPts val="600"/>
              </a:spcBef>
              <a:spcAft>
                <a:spcPts val="600"/>
              </a:spcAft>
            </a:pPr>
            <a:r>
              <a:rPr lang="en-US" dirty="0"/>
              <a:t>Built environment guidelines</a:t>
            </a:r>
          </a:p>
        </p:txBody>
      </p:sp>
    </p:spTree>
    <p:extLst>
      <p:ext uri="{BB962C8B-B14F-4D97-AF65-F5344CB8AC3E}">
        <p14:creationId xmlns:p14="http://schemas.microsoft.com/office/powerpoint/2010/main" val="831064283"/>
      </p:ext>
    </p:extLst>
  </p:cSld>
  <p:clrMapOvr>
    <a:masterClrMapping/>
  </p:clrMapOvr>
</p:sld>
</file>

<file path=ppt/theme/theme1.xml><?xml version="1.0" encoding="utf-8"?>
<a:theme xmlns:a="http://schemas.openxmlformats.org/drawingml/2006/main" name="Office Theme">
  <a:themeElements>
    <a:clrScheme name="TPG Colors">
      <a:dk1>
        <a:srgbClr val="1C75BC"/>
      </a:dk1>
      <a:lt1>
        <a:srgbClr val="FFFFFF"/>
      </a:lt1>
      <a:dk2>
        <a:srgbClr val="666666"/>
      </a:dk2>
      <a:lt2>
        <a:srgbClr val="FCB316"/>
      </a:lt2>
      <a:accent1>
        <a:srgbClr val="DFDFDF"/>
      </a:accent1>
      <a:accent2>
        <a:srgbClr val="DA1640"/>
      </a:accent2>
      <a:accent3>
        <a:srgbClr val="20B74A"/>
      </a:accent3>
      <a:accent4>
        <a:srgbClr val="46BFCE"/>
      </a:accent4>
      <a:accent5>
        <a:srgbClr val="8F2653"/>
      </a:accent5>
      <a:accent6>
        <a:srgbClr val="148790"/>
      </a:accent6>
      <a:hlink>
        <a:srgbClr val="1C75BC"/>
      </a:hlink>
      <a:folHlink>
        <a:srgbClr val="6239B4"/>
      </a:folHlink>
    </a:clrScheme>
    <a:fontScheme name="TPG Fonts">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38100">
          <a:solidFill>
            <a:schemeClr val="tx1"/>
          </a:solidFill>
        </a:ln>
      </a:spPr>
      <a:bodyPr rtlCol="0" anchor="t"/>
      <a:lstStyle>
        <a:defPPr algn="ctr">
          <a:defRPr sz="2000" b="1" dirty="0">
            <a:solidFill>
              <a:srgbClr val="002060"/>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defRPr smtClean="0">
            <a:solidFill>
              <a:schemeClr val="bg1"/>
            </a:solidFill>
          </a:defRPr>
        </a:defPPr>
      </a:lstStyle>
    </a:txDef>
  </a:objectDefaults>
  <a:extraClrSchemeLst/>
  <a:extLst>
    <a:ext uri="{05A4C25C-085E-4340-85A3-A5531E510DB2}">
      <thm15:themeFamily xmlns:thm15="http://schemas.microsoft.com/office/thememl/2012/main" name="Real New template TPGi (002)  -  Read-Only" id="{3A9E05F6-C963-4FDF-A049-A7878B522062}" vid="{E839ECBB-1FC0-4F1E-B943-1FB4B6E53C3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3500</Words>
  <Application>Microsoft Office PowerPoint</Application>
  <PresentationFormat>Widescreen</PresentationFormat>
  <Paragraphs>344</Paragraphs>
  <Slides>45</Slides>
  <Notes>42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45</vt:i4>
      </vt:variant>
    </vt:vector>
  </HeadingPairs>
  <TitlesOfParts>
    <vt:vector size="54" baseType="lpstr">
      <vt:lpstr>HGGothicE</vt:lpstr>
      <vt:lpstr>Arial</vt:lpstr>
      <vt:lpstr>Calibri</vt:lpstr>
      <vt:lpstr>Caveat</vt:lpstr>
      <vt:lpstr>Courier New</vt:lpstr>
      <vt:lpstr>Helvetica</vt:lpstr>
      <vt:lpstr>Open Sans</vt:lpstr>
      <vt:lpstr>Wingdings</vt:lpstr>
      <vt:lpstr>Office Theme</vt:lpstr>
      <vt:lpstr>Requirements beyond WCAG: an Accessibility Decision Tree</vt:lpstr>
      <vt:lpstr>WCAG is a hammer, the web is a nail</vt:lpstr>
      <vt:lpstr>Information and Communication Technology (ICT): everything with an “on” button</vt:lpstr>
      <vt:lpstr>Recent examples at TPGi</vt:lpstr>
      <vt:lpstr>Other guidelines beyond WCAG can be…</vt:lpstr>
      <vt:lpstr>Remember!</vt:lpstr>
      <vt:lpstr>What matters: people can use it</vt:lpstr>
      <vt:lpstr>Today’s session is not…</vt:lpstr>
      <vt:lpstr>Guidelines for ICT (Information and Communication Technology)</vt:lpstr>
      <vt:lpstr>Simplifying</vt:lpstr>
      <vt:lpstr>Where they all overlap</vt:lpstr>
      <vt:lpstr>Functional performance</vt:lpstr>
      <vt:lpstr>Equivalent Facilitation example</vt:lpstr>
      <vt:lpstr>“Stolen” ART</vt:lpstr>
      <vt:lpstr>Did you know…?</vt:lpstr>
      <vt:lpstr>Content Creation</vt:lpstr>
      <vt:lpstr>More important than all of WCAG: Authoring Tool Prompts</vt:lpstr>
      <vt:lpstr>Authoring tools are more than CMS</vt:lpstr>
      <vt:lpstr>Documentation and Support</vt:lpstr>
      <vt:lpstr>Accessibility help</vt:lpstr>
      <vt:lpstr>Communication access in support channels</vt:lpstr>
      <vt:lpstr>User Preferences</vt:lpstr>
      <vt:lpstr>Follow the user’s platform settings</vt:lpstr>
      <vt:lpstr>Isolated, Closed, or Disruptive?</vt:lpstr>
      <vt:lpstr>Closed versus Isolated</vt:lpstr>
      <vt:lpstr>Is web really “isolated” from the platform?</vt:lpstr>
      <vt:lpstr>Open or Closed?</vt:lpstr>
      <vt:lpstr>Closed functionality</vt:lpstr>
      <vt:lpstr>No disruption of accessibility features</vt:lpstr>
      <vt:lpstr>Other examples of platform limitations</vt:lpstr>
      <vt:lpstr>Privacy</vt:lpstr>
      <vt:lpstr>Privacy: EN Functional Performance</vt:lpstr>
      <vt:lpstr>Putting it all together: an ICT guidelines decision tree</vt:lpstr>
      <vt:lpstr>Is it ICT?</vt:lpstr>
      <vt:lpstr>Application functionality</vt:lpstr>
      <vt:lpstr>Content types </vt:lpstr>
      <vt:lpstr>Hardware functions</vt:lpstr>
      <vt:lpstr>Documentation and support services</vt:lpstr>
      <vt:lpstr>Ambitions for an accessibility decision tree</vt:lpstr>
      <vt:lpstr>Why, When, and How</vt:lpstr>
      <vt:lpstr>Why is this valuable? Meet user needs!</vt:lpstr>
      <vt:lpstr>When is this valuable? At every stage </vt:lpstr>
      <vt:lpstr>How to start</vt:lpstr>
      <vt:lpstr>Questions</vt:lpstr>
      <vt:lpstr>Credits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Improve User Experience and minimize risk with User Flows</dc:title>
  <dc:creator>Matt Feldman</dc:creator>
  <cp:lastModifiedBy>Mitchell Evan</cp:lastModifiedBy>
  <cp:revision>9</cp:revision>
  <dcterms:created xsi:type="dcterms:W3CDTF">2021-01-15T13:22:52Z</dcterms:created>
  <dcterms:modified xsi:type="dcterms:W3CDTF">2022-03-17T20:47:07Z</dcterms:modified>
</cp:coreProperties>
</file>